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266305" y="2052593"/>
            <a:ext cx="9659389" cy="126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PRODUZIONE DIRETTA DI ELETTRICITA’ DALLA FUSIONE NUCLEARE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Field </a:t>
            </a:r>
            <a:r>
              <a:rPr lang="it-IT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Reversed</a:t>
            </a: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Configuration</a:t>
            </a: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(FRC)  -  </a:t>
            </a:r>
            <a:r>
              <a:rPr lang="it-IT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(Configurazione di Campo Inverso)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Reattore POLARIS della Società  HELION Energy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PRODUZIONE DIRETTA DI ELETTRICITA’ DALLA FUSIONE NUCLEARE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endParaRPr lang="it-IT" b="1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846832" y="84612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NFR-03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52CD8-1A18-C243-A568-504C8C04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492295" y="395206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578566" y="1205233"/>
            <a:ext cx="565764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FISSIONE  -  FUSIONE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LA FUSIONE NUCLEARE  -  The State of Matter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APPROCCIO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APPROCCIO  -  CONFINAMENTO MAGNETICO</a:t>
            </a:r>
            <a:endParaRPr lang="en-US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APPROCCIO  -  CONFINAMENTO INERZIALE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5.   APPROCCIO  -  CONFINAMENTO INERZIALE  </a:t>
            </a:r>
            <a:r>
              <a:rPr lang="en-US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(cont.)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6.   APPROCCIO  -  CONFINAMENTO SPECIFICO (FRC)</a:t>
            </a:r>
          </a:p>
          <a:p>
            <a:pPr marL="347663" marR="0" lvl="0" indent="-347663">
              <a:spcBef>
                <a:spcPts val="600"/>
              </a:spcBef>
              <a:spcAft>
                <a:spcPts val="0"/>
              </a:spcAft>
              <a:buAutoNum type="arabicPeriod" startAt="7"/>
            </a:pPr>
            <a:r>
              <a:rPr lang="it-IT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HELION ENERGY, Inc. – IL REATTORE POLARIS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it-IT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7.   HELION ENERGY, Inc. – IL REATTORE POLARIS  </a:t>
            </a:r>
            <a:r>
              <a:rPr lang="it-IT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lang="it-IT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cont</a:t>
            </a:r>
            <a:r>
              <a:rPr lang="it-IT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HELION ENERGY, Inc. – IL REATTORE POLARIS  </a:t>
            </a: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it-IT" i="1" dirty="0" err="1">
                <a:solidFill>
                  <a:srgbClr val="000000"/>
                </a:solidFill>
                <a:latin typeface="Calibri" panose="020F0502020204030204" pitchFamily="34" charset="0"/>
              </a:rPr>
              <a:t>cont</a:t>
            </a: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Le Fasi dell’FRC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FIELD REVERSED CONFIGURATION (FRC)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9.   FIELD REVERSED CONFIGURATION (FRC)  </a:t>
            </a:r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</a:rPr>
              <a:t>(cont.)</a:t>
            </a:r>
            <a:endParaRPr lang="it-IT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578E-2E65-D571-6957-2E266A60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PRODUZIONE DIRETTA DI ELETTRICITA’ DALLA FUSIONE NUCLEARE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endParaRPr lang="it-IT" b="1" i="1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9623670E-C8B4-E080-890A-1F1073A5A14D}"/>
              </a:ext>
            </a:extLst>
          </p:cNvPr>
          <p:cNvSpPr txBox="1"/>
          <p:nvPr/>
        </p:nvSpPr>
        <p:spPr>
          <a:xfrm>
            <a:off x="6530566" y="1205233"/>
            <a:ext cx="5473654" cy="367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0"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RIPRESA DIRETTA DELL'ELETTRICITÀ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11. FIELD REVERSED CONFIGURATION (FRC)   -  (MOVE)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POLARIS DESIGN SPECIFICATIONS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COMBUSTIBILE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4"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LICENZA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5"/>
              <a:tabLst/>
              <a:defRPr/>
            </a:pPr>
            <a:r>
              <a:rPr kumimoji="0" lang="it-IT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COSTRUZIONE DELLA CENTRALE A FUSIONE NUCLEARE “ORION”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it-IT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FUSIONE NUCLEARE: ANNUNCIO DI MICROSOFT E HELION ENERGY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it-IT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FUSIONE NUCLEARE: ANNUNCIO DI MICROSOFT E HELION ENERGY 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2F045F2-6B76-688D-3DAF-CB984B09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21379</TotalTime>
  <Words>216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133</cp:revision>
  <cp:lastPrinted>2025-08-10T09:21:26Z</cp:lastPrinted>
  <dcterms:created xsi:type="dcterms:W3CDTF">2023-04-04T07:12:33Z</dcterms:created>
  <dcterms:modified xsi:type="dcterms:W3CDTF">2025-11-29T16:57:19Z</dcterms:modified>
</cp:coreProperties>
</file>