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71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November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November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November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947416" y="1867057"/>
            <a:ext cx="609600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FUSIÓN NUCLEAR</a:t>
            </a:r>
          </a:p>
          <a:p>
            <a:pPr marR="0" lvl="0" algn="ctr">
              <a:spcBef>
                <a:spcPts val="1200"/>
              </a:spcBef>
              <a:spcAft>
                <a:spcPts val="0"/>
              </a:spcAft>
              <a:buSzPts val="1000"/>
            </a:pPr>
            <a:r>
              <a:rPr lang="es" sz="24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PROYECTO “ITER”</a:t>
            </a:r>
            <a:endParaRPr lang="en-US" sz="24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48000" y="4644568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Ricardo Gallo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EE. UU.)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217126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“Fusión nuclear: el proyecto ITER”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42616" y="859589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NFR-01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4">
            <a:extLst>
              <a:ext uri="{FF2B5EF4-FFF2-40B4-BE49-F238E27FC236}">
                <a16:creationId xmlns:a16="http://schemas.microsoft.com/office/drawing/2014/main" id="{73636628-98F6-BE83-1120-DC1EADDE21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s" sz="1600" dirty="0">
                <a:latin typeface="Sylfaen" panose="010A0502050306030303" pitchFamily="18" charset="0"/>
              </a:rPr>
              <a:t>Novembre ‘25</a:t>
            </a: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551316" y="423820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ÍNDICE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838200" y="1004432"/>
            <a:ext cx="4949734" cy="5178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e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FISIÓN – FUSIÓN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e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FUSIÓN NUCLEAR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VENTAJAS DE LA FUSIÓN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Nivel de radiactividad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Densidad de energía específica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REPULSIÓN DE COULOMB - </a:t>
            </a:r>
            <a:r>
              <a:rPr lang="e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REACCIÓN DE FUSIÓN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LA ENERGÍA PRODUCIDA POR </a:t>
            </a:r>
            <a:r>
              <a:rPr lang="e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FUSIÓN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EL REACTOR TOKAMAK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3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500 MW de energía de fusión a partir de 50 MW de calefacción de entrada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Diagrama de la posición relativa de </a:t>
            </a:r>
            <a:r>
              <a:rPr lang="es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los imanes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La composición de los campos magnéticos</a:t>
            </a: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Toroidal</a:t>
            </a: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lang="es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Imanes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3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Poloidal</a:t>
            </a: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lang="es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Imanes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Solenoide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Criostato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3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Mantas</a:t>
            </a:r>
          </a:p>
          <a:p>
            <a:pPr marL="742950" lvl="1" indent="-285750"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La </a:t>
            </a:r>
            <a:r>
              <a:rPr lang="es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seguridad</a:t>
            </a: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lang="es" sz="14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Factor </a:t>
            </a: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, «q»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Modelado de plasma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Conformado de plasma. Parámetros típicos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Mantas - Generación de tritio (T)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Producto de recuperación de calor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431D367B-41FB-D3C1-F595-1E14AE58EEF3}"/>
              </a:ext>
            </a:extLst>
          </p:cNvPr>
          <p:cNvSpPr txBox="1"/>
          <p:nvPr/>
        </p:nvSpPr>
        <p:spPr>
          <a:xfrm>
            <a:off x="6130830" y="1004432"/>
            <a:ext cx="5347063" cy="4178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SISTEMAS DE CALEFACCIÓN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3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Óhmico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s" sz="1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Inyección </a:t>
            </a:r>
            <a:r>
              <a:rPr kumimoji="0" lang="e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de haz neutro (NBI)</a:t>
            </a: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Ondas electromagnéticas - Diagrama de relación de dispersión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Ciclotrón de iones (ICRH) - Ciclotrón de electrones (ECRH)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Híbrido superior (UH) e híbrido inferior (LH)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742950" marR="0" lvl="1" indent="-285750">
              <a:spcAft>
                <a:spcPts val="0"/>
              </a:spcAft>
              <a:buFont typeface="+mj-lt"/>
              <a:buAutoNum type="alphaLcPeriod"/>
            </a:pPr>
            <a:r>
              <a:rPr lang="es" sz="14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Potencias y frecuencias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CONFINAMIENTO </a:t>
            </a:r>
            <a:r>
              <a:rPr lang="es" sz="1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- </a:t>
            </a:r>
            <a:r>
              <a:rPr lang="e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Gravitacional, Magnético, Inercial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kumimoji="0" lang="e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PLASMA ARDIENTE - Ganancia de energía de fusión (Q)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SECUENCIA TÍPICA DE EVENTOS EN UNA DESCARGA DE TOKAMAK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s" sz="1400" dirty="0">
                <a:solidFill>
                  <a:srgbClr val="000000"/>
                </a:solidFill>
                <a:latin typeface="Calibri" panose="020F0502020204030204" pitchFamily="34" charset="0"/>
              </a:rPr>
              <a:t>OBRA DE CONSTRUCCIÓN (a)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OBRA DE CONSTRUCCIÓN (b)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s" sz="14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Más allá </a:t>
            </a:r>
            <a:r>
              <a:rPr lang="e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 ITER – DEMO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s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PLANTAS PRIVADAS DE FUSIÓN NUCLEAR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s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CRONOLOGÍA DE INICIATIVAS PÚBLICO/PRIVADAS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CONCLUSIONES Y RECOMENDACIONES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E84A08-36ED-76A8-A6EA-F83945B444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s" sz="1600" dirty="0">
                <a:latin typeface="Sylfaen" panose="010A0502050306030303" pitchFamily="18" charset="0"/>
              </a:rPr>
              <a:t>Novembre ‘25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7E46BD9-D6B2-6879-036A-5D0CFC5D1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217126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“Fusión nuclear: el proyecto ITER”</a:t>
            </a: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14119</TotalTime>
  <Words>257</Words>
  <Application>Microsoft Office PowerPoint</Application>
  <PresentationFormat>Widescreen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96</cp:revision>
  <cp:lastPrinted>2023-06-02T17:24:26Z</cp:lastPrinted>
  <dcterms:created xsi:type="dcterms:W3CDTF">2023-04-04T07:12:33Z</dcterms:created>
  <dcterms:modified xsi:type="dcterms:W3CDTF">2025-11-28T17:18:45Z</dcterms:modified>
</cp:coreProperties>
</file>