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96" r:id="rId3"/>
    <p:sldId id="345" r:id="rId4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72075B-7DEF-4C1A-A34F-A173A46FBDEF}">
          <p14:sldIdLst>
            <p14:sldId id="257"/>
            <p14:sldId id="296"/>
            <p14:sldId id="345"/>
          </p14:sldIdLst>
        </p14:section>
        <p14:section name="Untitled Section" id="{417FA488-4383-4434-A3A3-DA119E3F2AD3}">
          <p14:sldIdLst/>
        </p14:section>
        <p14:section name="Untitled Section" id="{C7F61AC9-31C6-4719-9AE2-01712F68994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E97B71-F752-4C86-A058-A3F12A217722}" v="1" dt="2026-10-07T18:15:01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726" autoAdjust="0"/>
  </p:normalViewPr>
  <p:slideViewPr>
    <p:cSldViewPr snapToGrid="0">
      <p:cViewPr varScale="1">
        <p:scale>
          <a:sx n="66" d="100"/>
          <a:sy n="66" d="100"/>
        </p:scale>
        <p:origin x="112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October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October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October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ricardo-gallo-6b83352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CDEE3-A764-A0CE-F956-408469A8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September 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9592" y="6356350"/>
            <a:ext cx="1104207" cy="365125"/>
          </a:xfrm>
        </p:spPr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2901689" y="411188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Ricardo Gallo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A8B21-DE29-6BFD-18D2-91B910F3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51918" y="6378402"/>
            <a:ext cx="6096000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US National Ignition Facility (NIF)” – Rev 1</a:t>
            </a:r>
            <a:endParaRPr lang="it-IT" b="1" i="1" dirty="0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2033362" y="2013011"/>
            <a:ext cx="7435850" cy="86734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2400" b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INERTIAL CONFINEMENT</a:t>
            </a:r>
            <a:r>
              <a:rPr lang="en" sz="2400" b="1" u="sng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2400" b="1" u="sng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US National Ignition Facility (NIF)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2563368" y="58736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NFR-06</a:t>
            </a:r>
            <a:endParaRPr lang="en-US" sz="20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368435" y="1358836"/>
            <a:ext cx="2473236" cy="47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400" b="1" u="sng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lang="en-US" sz="2400" u="sng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725057-9D70-C550-4B18-44AFAFC3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9A330D0-C90A-3657-6941-BF6353A3B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51918" y="6378402"/>
            <a:ext cx="6096000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US National Ignition Facility (NIF)” – Rev 1</a:t>
            </a:r>
            <a:endParaRPr lang="it-IT" b="1" i="1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6C52FA1D-5A11-8114-75EB-0E4521AAED6E}"/>
              </a:ext>
            </a:extLst>
          </p:cNvPr>
          <p:cNvSpPr txBox="1"/>
          <p:nvPr/>
        </p:nvSpPr>
        <p:spPr>
          <a:xfrm>
            <a:off x="2566988" y="2078232"/>
            <a:ext cx="706755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2286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347663" algn="l"/>
              </a:tabLst>
            </a:pPr>
            <a:r>
              <a:rPr lang="en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What is the National Ignition Facility (NIF)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Development Process</a:t>
            </a:r>
            <a:endParaRPr lang="en" kern="12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Inertial Confinement and Magnetic Confinement – </a:t>
            </a: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</a:t>
            </a:r>
            <a:r>
              <a:rPr lang="es-E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omparison</a:t>
            </a:r>
          </a:p>
          <a:p>
            <a:pPr marL="228600" marR="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4. </a:t>
            </a:r>
            <a:r>
              <a:rPr lang="en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Inertial Confinement  - </a:t>
            </a:r>
            <a:r>
              <a:rPr lang="es-ES" i="1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Confinement Parameter </a:t>
            </a: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el-GR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ρ</a:t>
            </a: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R)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Description of NIF Structures and Development Process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Fusion Yield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dirty="0">
                <a:latin typeface="Arial" panose="020B0604020202020204" pitchFamily="34" charset="0"/>
                <a:cs typeface="Arial" panose="020B0604020202020204" pitchFamily="34" charset="0"/>
              </a:rPr>
              <a:t>7. Fusion Yield - Historical Evolution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887BE-4762-8DCA-7F08-0E15BA4D0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September 26</a:t>
            </a:r>
          </a:p>
        </p:txBody>
      </p:sp>
    </p:spTree>
    <p:extLst>
      <p:ext uri="{BB962C8B-B14F-4D97-AF65-F5344CB8AC3E}">
        <p14:creationId xmlns:p14="http://schemas.microsoft.com/office/powerpoint/2010/main" val="137740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158C-131A-DC8C-3BA4-44381DA7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FA3981-40FB-8504-92EF-ED38A8C4C717}"/>
              </a:ext>
            </a:extLst>
          </p:cNvPr>
          <p:cNvSpPr txBox="1"/>
          <p:nvPr/>
        </p:nvSpPr>
        <p:spPr>
          <a:xfrm>
            <a:off x="838200" y="934411"/>
            <a:ext cx="10068098" cy="3452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1. - What is the National Ignition Facility (NIF)</a:t>
            </a:r>
            <a:endParaRPr lang="es-ES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" sz="1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endParaRPr lang="es-E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s-E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485900" marR="1108710" algn="ctr">
              <a:lnSpc>
                <a:spcPct val="107000"/>
              </a:lnSpc>
              <a:spcAft>
                <a:spcPts val="800"/>
              </a:spcAft>
            </a:pPr>
            <a:r>
              <a:rPr lang="en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</a:t>
            </a:r>
            <a:r>
              <a:rPr lang="en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National Ignition Facility (NIF) </a:t>
            </a:r>
            <a:r>
              <a:rPr lang="en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Livermore, California, USA, was designed to:</a:t>
            </a:r>
          </a:p>
          <a:p>
            <a:pPr marL="1485900" marR="1108710" algn="ctr">
              <a:lnSpc>
                <a:spcPct val="107000"/>
              </a:lnSpc>
              <a:spcAft>
                <a:spcPts val="800"/>
              </a:spcAft>
            </a:pPr>
            <a:r>
              <a:rPr lang="en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marL="1485900" marR="1108710" algn="ctr">
              <a:lnSpc>
                <a:spcPct val="107000"/>
              </a:lnSpc>
              <a:spcAft>
                <a:spcPts val="800"/>
              </a:spcAft>
            </a:pPr>
            <a:r>
              <a:rPr lang="en" cap="small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COMPRESS HYDROGEN ISOTOPES, </a:t>
            </a:r>
            <a:r>
              <a:rPr lang="en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WHEN </a:t>
            </a:r>
            <a:r>
              <a:rPr lang="en" cap="small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THEIR NUCLEI WOULD FUSE TO CREATE HELIUM AND ENOUGH REMAINING ENERGY TO DRIVE A CASCADE OF FUSION REACTIONS </a:t>
            </a:r>
            <a:r>
              <a:rPr lang="en" sz="1400" cap="small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s-E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997884-965C-351E-0C1E-B4B006D9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51918" y="6378402"/>
            <a:ext cx="6096000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US National Ignition Facility (NIF)” – Rev 1</a:t>
            </a:r>
            <a:endParaRPr lang="it-IT" b="1" i="1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DC764B4C-5837-EDFF-DF09-8F906AE061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6056" y="6356350"/>
            <a:ext cx="8181635" cy="365125"/>
          </a:xfrm>
        </p:spPr>
        <p:txBody>
          <a:bodyPr/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September 26</a:t>
            </a:r>
          </a:p>
        </p:txBody>
      </p:sp>
    </p:spTree>
    <p:extLst>
      <p:ext uri="{BB962C8B-B14F-4D97-AF65-F5344CB8AC3E}">
        <p14:creationId xmlns:p14="http://schemas.microsoft.com/office/powerpoint/2010/main" val="2541868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17627</TotalTime>
  <Words>193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139</cp:revision>
  <cp:lastPrinted>2023-06-02T17:24:26Z</cp:lastPrinted>
  <dcterms:created xsi:type="dcterms:W3CDTF">2023-04-04T07:12:33Z</dcterms:created>
  <dcterms:modified xsi:type="dcterms:W3CDTF">2026-10-07T18:18:58Z</dcterms:modified>
</cp:coreProperties>
</file>