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  <p14:section name="Untitled Section" id="{417FA488-4383-4434-A3A3-DA119E3F2AD3}">
          <p14:sldIdLst/>
        </p14:section>
        <p14:section name="Untitled Section" id="{C7F61AC9-31C6-4719-9AE2-01712F68994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5726" autoAdjust="0"/>
  </p:normalViewPr>
  <p:slideViewPr>
    <p:cSldViewPr snapToGrid="0">
      <p:cViewPr>
        <p:scale>
          <a:sx n="75" d="100"/>
          <a:sy n="75" d="100"/>
        </p:scale>
        <p:origin x="763" y="4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September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September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September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49592" y="6356350"/>
            <a:ext cx="1104207" cy="365125"/>
          </a:xfrm>
        </p:spPr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2879725" y="3814472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Speaker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n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USA)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n" dirty="0" err="1"/>
              <a:t>Believe </a:t>
            </a:r>
            <a:r>
              <a:rPr lang="en" dirty="0" err="1">
                <a:solidFill>
                  <a:srgbClr val="00B050"/>
                </a:solidFill>
              </a:rPr>
              <a:t>green </a:t>
            </a:r>
            <a:r>
              <a:rPr lang="en" dirty="0"/>
              <a:t>LLC </a:t>
            </a:r>
            <a:r>
              <a:rPr lang="en" i="1" dirty="0"/>
              <a:t>- </a:t>
            </a:r>
            <a:r>
              <a:rPr lang="en" b="1" i="1" dirty="0"/>
              <a:t>“SPHERICAL TOKAMAK – The STEP Case”</a:t>
            </a:r>
            <a:endParaRPr lang="it-IT" b="1" i="1" dirty="0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2209800" y="1571631"/>
            <a:ext cx="7435850" cy="14662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SPHERICAL TOKAMAK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1200" b="1" strike="noStrike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case “STEP ( </a:t>
            </a:r>
            <a:r>
              <a:rPr lang="en" sz="2000" b="1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Spherical Tokamak for Energy Production </a:t>
            </a:r>
            <a:r>
              <a:rPr lang="en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)”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UKEA,</a:t>
            </a:r>
            <a:r>
              <a:rPr lang="en" sz="2000" b="1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" sz="2000" b="1" kern="1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United </a:t>
            </a:r>
            <a:r>
              <a:rPr lang="en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Kingdom (*)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12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DE3CA-DC2D-3BD1-6C9B-79B82A361739}"/>
              </a:ext>
            </a:extLst>
          </p:cNvPr>
          <p:cNvSpPr txBox="1"/>
          <p:nvPr/>
        </p:nvSpPr>
        <p:spPr>
          <a:xfrm>
            <a:off x="1972945" y="4929653"/>
            <a:ext cx="7574973" cy="830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5850" marR="608965" indent="-22860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(*) This Report is based on a publication of </a:t>
            </a:r>
            <a:r>
              <a:rPr lang="en" sz="14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Royal Society </a:t>
            </a:r>
            <a:r>
              <a:rPr lang="en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in the special issue </a:t>
            </a:r>
            <a:r>
              <a:rPr lang="en" sz="14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(Philosophical Transactions A) </a:t>
            </a:r>
            <a:r>
              <a:rPr lang="en" sz="1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of its esteemed journal.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636520" y="49082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NFR-04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CAA8B9A-165F-3DEF-2FD7-5DA9363DEC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71600" cy="365125"/>
          </a:xfrm>
        </p:spPr>
        <p:txBody>
          <a:bodyPr/>
          <a:lstStyle/>
          <a:p>
            <a:r>
              <a:rPr lang="en" dirty="0"/>
              <a:t>November 2024</a:t>
            </a: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65C55-FFAC-A986-12FC-9202C6F3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" dirty="0"/>
              <a:t>November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602023" y="363259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CONTENT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2922200" y="852171"/>
            <a:ext cx="7767136" cy="499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What are SPHERICAL TOKAMAKS?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2. The </a:t>
            </a:r>
            <a:r>
              <a:rPr lang="en" sz="14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STEP Program </a:t>
            </a:r>
            <a:r>
              <a:rPr lang="en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(Spherical Tokamak for Energy Production)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3. Basic Plant </a:t>
            </a:r>
            <a:r>
              <a:rPr lang="en" sz="1400" i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Configuration</a:t>
            </a:r>
            <a:r>
              <a:rPr lang="en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" sz="1400" i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STEP Prototype (SPP)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Hypothesis and ambition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sz="1400" i="1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Conceptual Design </a:t>
            </a:r>
            <a:r>
              <a:rPr lang="en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Overview: A Matter of Choices and Trade-Offs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6. Plasma burn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28600" marR="0">
              <a:spcBef>
                <a:spcPts val="5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en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7. Plasma control system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28600" marR="0">
              <a:spcBef>
                <a:spcPts val="5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en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8. The magnetic cage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14350" marR="0" indent="-28575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en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9. Maintenance Release. STEP design for the maintenance and construction of magnetic reassembly seals.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228600" marR="0">
              <a:spcBef>
                <a:spcPts val="5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en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10. Heat management: components inside the container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628650" marR="369570" indent="-40005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en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11. Development of materials for power plants from a life cycle perspective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628650" marR="369570" indent="-40005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en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12. Project for sustained replenishment and self-sufficiency of tritium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628650" marR="369570" indent="-40005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en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13. Produce net energy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628650" marR="369570" indent="-40005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en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14. Security: A proportionate approach in an uncertain application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628650" marR="369570" indent="-40005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en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15. Digital: Accelerating the journey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628650" marR="369570" indent="-40005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en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16. Cost optimization of the STEP program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71500" marR="369570" indent="-342900">
              <a:spcBef>
                <a:spcPts val="500"/>
              </a:spcBef>
              <a:spcAft>
                <a:spcPts val="0"/>
              </a:spcAft>
              <a:tabLst>
                <a:tab pos="742950" algn="l"/>
              </a:tabLst>
            </a:pPr>
            <a:r>
              <a:rPr lang="en" sz="14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17. Design Maturity: Challenges in maturing a first-of-its-kind fusion power plant</a:t>
            </a:r>
            <a:endParaRPr lang="en-US" sz="1100" kern="1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A92BE4C-6254-EF44-4230-F7A3F9DB688F}"/>
              </a:ext>
            </a:extLst>
          </p:cNvPr>
          <p:cNvSpPr txBox="1">
            <a:spLocks/>
          </p:cNvSpPr>
          <p:nvPr/>
        </p:nvSpPr>
        <p:spPr>
          <a:xfrm>
            <a:off x="838200" y="6356350"/>
            <a:ext cx="1292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/>
              <a:t>November 2024</a:t>
            </a:r>
            <a:endParaRPr lang="e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F52F87-891D-51BF-171E-76682181C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n" dirty="0" err="1"/>
              <a:t>Believe </a:t>
            </a:r>
            <a:r>
              <a:rPr lang="en" dirty="0" err="1">
                <a:solidFill>
                  <a:srgbClr val="00B050"/>
                </a:solidFill>
              </a:rPr>
              <a:t>green </a:t>
            </a:r>
            <a:r>
              <a:rPr lang="en" dirty="0"/>
              <a:t>LLC </a:t>
            </a:r>
            <a:r>
              <a:rPr lang="en" i="1" dirty="0"/>
              <a:t>- </a:t>
            </a:r>
            <a:r>
              <a:rPr lang="en" b="1" i="1" dirty="0"/>
              <a:t>“SPHERICAL TOKAMAK – The STEP Case”</a:t>
            </a:r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17059</TotalTime>
  <Words>248</Words>
  <Application>Microsoft Office PowerPoint</Application>
  <PresentationFormat>Widescreen</PresentationFormat>
  <Paragraphs>34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129</cp:revision>
  <cp:lastPrinted>2023-06-02T17:24:26Z</cp:lastPrinted>
  <dcterms:created xsi:type="dcterms:W3CDTF">2023-04-04T07:12:33Z</dcterms:created>
  <dcterms:modified xsi:type="dcterms:W3CDTF">2025-09-03T12:57:54Z</dcterms:modified>
</cp:coreProperties>
</file>