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315200" cy="96012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266305" y="2052593"/>
            <a:ext cx="9659389" cy="1261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 ELECTRICITY PRODUCTION FROM NUCLEAR FUSION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Field </a:t>
            </a:r>
            <a:r>
              <a:rPr lang="en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Reversed</a:t>
            </a:r>
            <a:r>
              <a:rPr lang="en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Configuration </a:t>
            </a:r>
            <a:r>
              <a:rPr lang="en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(FRC) - </a:t>
            </a:r>
            <a:r>
              <a:rPr lang="en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(Reverse Field Configuration)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HELION Energy's POLARIS Reactor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 DIRECT ELECTRICITY PRODUCTION FROM NUCLEAR FUSION </a:t>
            </a:r>
            <a:r>
              <a:rPr kumimoji="0" lang="e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  <a:endParaRPr lang="it-IT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846832" y="84612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NFR-03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52CD8-1A18-C243-A568-504C8C04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492295" y="395206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578566" y="1205233"/>
            <a:ext cx="565764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FISSION - FUSION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NUCLEAR FUSION - The State of Matter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APPROACH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APPROACH - MAGNETIC CONFINEMENT</a:t>
            </a:r>
            <a:endParaRPr lang="en-US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APPROACH - INERTIAL CONFINEMENT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5. APPROACH - INERTIAL CONFINEMENT </a:t>
            </a:r>
            <a:r>
              <a:rPr lang="en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(cont.)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APPROACH - SPECIFIC CONFINEMENT (FRC)</a:t>
            </a:r>
          </a:p>
          <a:p>
            <a:pPr marL="347663" marR="0" lvl="0" indent="-347663">
              <a:spcBef>
                <a:spcPts val="600"/>
              </a:spcBef>
              <a:spcAft>
                <a:spcPts val="0"/>
              </a:spcAft>
              <a:buAutoNum type="arabicPeriod" startAt="7"/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HELION ENERGY, Inc. – THE POLARIS REACTOR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n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7. HELION ENERGY, Inc. – THE POLARIS REACTOR </a:t>
            </a:r>
            <a:r>
              <a:rPr lang="en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 </a:t>
            </a:r>
            <a:r>
              <a:rPr lang="en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cont </a:t>
            </a:r>
            <a:r>
              <a:rPr lang="en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n" dirty="0">
                <a:solidFill>
                  <a:srgbClr val="000000"/>
                </a:solidFill>
                <a:latin typeface="Calibri" panose="020F0502020204030204" pitchFamily="34" charset="0"/>
              </a:rPr>
              <a:t>HELION ENERGY, Inc. – THE POLARIS REACTOR </a:t>
            </a:r>
            <a:r>
              <a:rPr lang="en" i="1" dirty="0">
                <a:solidFill>
                  <a:srgbClr val="000000"/>
                </a:solidFill>
                <a:latin typeface="Calibri" panose="020F0502020204030204" pitchFamily="34" charset="0"/>
              </a:rPr>
              <a:t>( </a:t>
            </a:r>
            <a:r>
              <a:rPr lang="en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cont </a:t>
            </a:r>
            <a:r>
              <a:rPr lang="en" i="1" dirty="0">
                <a:solidFill>
                  <a:srgbClr val="000000"/>
                </a:solidFill>
                <a:latin typeface="Calibri" panose="020F0502020204030204" pitchFamily="34" charset="0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n" dirty="0">
                <a:solidFill>
                  <a:srgbClr val="000000"/>
                </a:solidFill>
                <a:latin typeface="Calibri" panose="020F0502020204030204" pitchFamily="34" charset="0"/>
              </a:rPr>
              <a:t>The Phases of the FRC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n" dirty="0">
                <a:solidFill>
                  <a:srgbClr val="000000"/>
                </a:solidFill>
                <a:latin typeface="Calibri" panose="020F0502020204030204" pitchFamily="34" charset="0"/>
              </a:rPr>
              <a:t>FIELD REVERSED CONFIGURATION (FRC)</a:t>
            </a:r>
          </a:p>
          <a:p>
            <a:pPr>
              <a:spcBef>
                <a:spcPts val="600"/>
              </a:spcBef>
            </a:pPr>
            <a:r>
              <a:rPr lang="en" dirty="0">
                <a:solidFill>
                  <a:srgbClr val="000000"/>
                </a:solidFill>
                <a:latin typeface="Calibri" panose="020F0502020204030204" pitchFamily="34" charset="0"/>
              </a:rPr>
              <a:t>9. FIELD REVERSED CONFIGURATION (FRC) </a:t>
            </a:r>
            <a:r>
              <a:rPr lang="en" i="1" dirty="0">
                <a:solidFill>
                  <a:srgbClr val="000000"/>
                </a:solidFill>
                <a:latin typeface="Calibri" panose="020F0502020204030204" pitchFamily="34" charset="0"/>
              </a:rPr>
              <a:t>(cont.)</a:t>
            </a:r>
            <a:endParaRPr lang="it-IT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0578E-2E65-D571-6957-2E266A60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 DIRECT ELECTRICITY PRODUCTION FROM NUCLEAR FUSION </a:t>
            </a:r>
            <a:r>
              <a:rPr kumimoji="0" lang="e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  <a:endParaRPr lang="it-IT" b="1" i="1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623670E-C8B4-E080-890A-1F1073A5A14D}"/>
              </a:ext>
            </a:extLst>
          </p:cNvPr>
          <p:cNvSpPr txBox="1"/>
          <p:nvPr/>
        </p:nvSpPr>
        <p:spPr>
          <a:xfrm>
            <a:off x="6530566" y="1205233"/>
            <a:ext cx="5473654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0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DIRECT RECOVERY OF ELECTRICITY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11. FIELD REVERSED CONFIGURATION (FRC) - (MOVE)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POLARIS DESIGN SPECIFICATIONS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FUEL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4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LICENSE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5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CONSTRUCTION OF THE “ORION” NUCLEAR FUSION POWER PLANT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Nuclear Fusion: Microsoft and Helion Energy Announce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en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NUCLEAR FUSION: ANNOUNCEMENT BY MICROSOFT AND HELION ENERGY </a:t>
            </a:r>
            <a:r>
              <a:rPr kumimoji="0" lang="en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 </a:t>
            </a:r>
            <a:r>
              <a:rPr kumimoji="0" lang="en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 </a:t>
            </a:r>
            <a:r>
              <a:rPr kumimoji="0" lang="en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2F045F2-6B76-688D-3DAF-CB984B09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21381</TotalTime>
  <Words>210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133</cp:revision>
  <cp:lastPrinted>2025-08-10T09:21:26Z</cp:lastPrinted>
  <dcterms:created xsi:type="dcterms:W3CDTF">2023-04-04T07:12:33Z</dcterms:created>
  <dcterms:modified xsi:type="dcterms:W3CDTF">2025-11-29T17:05:02Z</dcterms:modified>
</cp:coreProperties>
</file>