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171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November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November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November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0" lang="e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November </a:t>
            </a:r>
            <a:r>
              <a:rPr kumimoji="0" lang="e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</a:t>
            </a:r>
            <a:endParaRPr lang="en-US" sz="1400" dirty="0">
              <a:latin typeface="Sylfaen" panose="010A05020503060303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021634" y="2287097"/>
            <a:ext cx="990877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Italy - Energy Policy and Nuclear Fusion</a:t>
            </a:r>
            <a:endParaRPr lang="en-US" sz="2800" b="1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48000" y="4644568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Speaker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Ricardo Gallo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USA)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6569489-F557-3C8C-CF5C-142F162F1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797829" cy="365125"/>
          </a:xfrm>
        </p:spPr>
        <p:txBody>
          <a:bodyPr/>
          <a:lstStyle/>
          <a:p>
            <a:r>
              <a:rPr lang="en" dirty="0" err="1"/>
              <a:t>Believe </a:t>
            </a:r>
            <a:r>
              <a:rPr lang="en" dirty="0" err="1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“Italy - Energy Policy and Nuclear Fusion 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928019" y="907986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NFR-07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692633" y="756329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CONTENT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4038599" y="1382906"/>
            <a:ext cx="6186056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kumimoji="0" lang="en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GENERAL ENERGY OVERVIEW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600" dirty="0"/>
              <a:t>F </a:t>
            </a:r>
            <a:r>
              <a:rPr kumimoji="0" lang="en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</a:rPr>
              <a:t>ISSION-FUSION</a:t>
            </a:r>
            <a:endParaRPr lang="en-US" sz="16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600" kern="1200" dirty="0">
                <a:effectLst/>
                <a:ea typeface="+mn-ea"/>
                <a:cs typeface="+mn-cs"/>
              </a:rPr>
              <a:t>NUCLEAR FUSION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600" kern="1200" dirty="0">
                <a:effectLst/>
                <a:ea typeface="+mn-ea"/>
                <a:cs typeface="+mn-cs"/>
              </a:rPr>
              <a:t>ADVANTAGES OF THE MERGER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600" kern="1200" dirty="0">
                <a:effectLst/>
                <a:ea typeface="+mn-ea"/>
                <a:cs typeface="+mn-cs"/>
              </a:rPr>
              <a:t>APPROACHES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600" kern="1200" dirty="0">
                <a:effectLst/>
                <a:ea typeface="+mn-ea"/>
                <a:cs typeface="+mn-cs"/>
              </a:rPr>
              <a:t>NUCLEAR FUSION PLANTS IN THE WORLD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600" kern="1200" dirty="0">
                <a:effectLst/>
                <a:ea typeface="+mn-ea"/>
                <a:cs typeface="+mn-cs"/>
              </a:rPr>
              <a:t>THE ITER PROJECT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600" kern="1200" dirty="0">
                <a:effectLst/>
                <a:ea typeface="+mn-ea"/>
                <a:cs typeface="+mn-cs"/>
              </a:rPr>
              <a:t>THE TOKAMAK REACTOR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600" kern="1200" dirty="0">
                <a:effectLst/>
                <a:ea typeface="+mn-ea"/>
                <a:cs typeface="+mn-cs"/>
              </a:rPr>
              <a:t>Schematic overview of a nuclear fusion power plant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600" kern="1200" dirty="0">
                <a:effectLst/>
                <a:ea typeface="+mn-ea"/>
                <a:cs typeface="+mn-cs"/>
              </a:rPr>
              <a:t>DEVELOPMENT OF NUCLEAR FUSION IN ITALY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600" kern="1200" dirty="0">
                <a:effectLst/>
                <a:ea typeface="+mn-ea"/>
                <a:cs typeface="+mn-cs"/>
              </a:rPr>
              <a:t>REGULATORY FRAMEWORK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600" kern="1200" dirty="0">
                <a:effectLst/>
                <a:ea typeface="+mn-ea"/>
                <a:cs typeface="+mn-cs"/>
              </a:rPr>
              <a:t>INTERNATIONAL ASSOCIATIONS</a:t>
            </a:r>
          </a:p>
          <a:p>
            <a:pPr marL="342900" marR="0" lvl="0" indent="-342900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" sz="1600" dirty="0"/>
              <a:t>POSITION OF THE ITALIAN GOVERNMENT</a:t>
            </a:r>
            <a:endParaRPr lang="it-IT" sz="1600" kern="1200" dirty="0">
              <a:effectLst/>
              <a:ea typeface="+mn-ea"/>
              <a:cs typeface="+mn-cs"/>
            </a:endParaRP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AF7D3E8-0DD0-234B-FA76-E9F3E804D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797829" cy="365125"/>
          </a:xfrm>
        </p:spPr>
        <p:txBody>
          <a:bodyPr/>
          <a:lstStyle/>
          <a:p>
            <a:r>
              <a:rPr lang="en" dirty="0" err="1"/>
              <a:t>Believe </a:t>
            </a:r>
            <a:r>
              <a:rPr lang="en" dirty="0" err="1">
                <a:solidFill>
                  <a:srgbClr val="00B050"/>
                </a:solidFill>
              </a:rPr>
              <a:t>Green </a:t>
            </a:r>
            <a:r>
              <a:rPr lang="en" dirty="0"/>
              <a:t>LLC </a:t>
            </a:r>
            <a:r>
              <a:rPr lang="en" i="1" dirty="0"/>
              <a:t>- </a:t>
            </a:r>
            <a:r>
              <a:rPr lang="en" b="1" i="1" dirty="0"/>
              <a:t>“Italy - Energy Policy and Nuclear Fusion ”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A48855-4C31-FBF0-53AF-4807FB6E20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kumimoji="0" lang="e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November </a:t>
            </a:r>
            <a:r>
              <a:rPr kumimoji="0" lang="e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</a:t>
            </a:r>
            <a:endParaRPr lang="en-US" sz="14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17968</TotalTime>
  <Words>101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122</cp:revision>
  <cp:lastPrinted>2023-06-02T17:24:26Z</cp:lastPrinted>
  <dcterms:created xsi:type="dcterms:W3CDTF">2023-04-04T07:12:33Z</dcterms:created>
  <dcterms:modified xsi:type="dcterms:W3CDTF">2025-11-10T07:39:53Z</dcterms:modified>
</cp:coreProperties>
</file>