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August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August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August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August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August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August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August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August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August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August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August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August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600" dirty="0">
                <a:latin typeface="Sylfaen" panose="010A0502050306030303" pitchFamily="18" charset="0"/>
              </a:rPr>
              <a:t>August 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947416" y="1867057"/>
            <a:ext cx="609600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FUSIONE NUCLEARE</a:t>
            </a:r>
          </a:p>
          <a:p>
            <a:pPr marR="0" lvl="0" algn="ctr">
              <a:spcBef>
                <a:spcPts val="1200"/>
              </a:spcBef>
              <a:spcAft>
                <a:spcPts val="0"/>
              </a:spcAft>
              <a:buSzPts val="1000"/>
            </a:pPr>
            <a:r>
              <a:rPr lang="en-US" sz="2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PROGETTO “ITER”</a:t>
            </a:r>
            <a:endParaRPr lang="en-US" sz="24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48000" y="464456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Ricardo Gallo 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217126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“La </a:t>
            </a:r>
            <a:r>
              <a:rPr lang="en-US" b="1" i="1" dirty="0" err="1"/>
              <a:t>Fusione</a:t>
            </a:r>
            <a:r>
              <a:rPr lang="en-US" b="1" i="1" dirty="0"/>
              <a:t> </a:t>
            </a:r>
            <a:r>
              <a:rPr lang="en-US" b="1" i="1" dirty="0" err="1"/>
              <a:t>Nucleare</a:t>
            </a:r>
            <a:r>
              <a:rPr lang="en-US" b="1" i="1" dirty="0"/>
              <a:t> - Il Progetto ITER”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42616" y="85958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NFR-01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August 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51316" y="423820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INDICE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838200" y="1004432"/>
            <a:ext cx="4949734" cy="5178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FISSIONE – FUSIONE 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LA FUSIONE NUCLEARE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VANTAGGI DELLA FUSIONE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Livello di Radioattività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Densità specifica di energia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REPULSIONE di COULOMB - </a:t>
            </a:r>
            <a:r>
              <a:rPr lang="it-IT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REAZIONE di FUSIONE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L’ENERGIA PRODOTTA DALLA </a:t>
            </a:r>
            <a:r>
              <a:rPr lang="it-IT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FUSIONE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IL REATTORE TOKAMAK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500 MW of fusion power from 50 MW of input heating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Schema del Posizionamento Relativo dei </a:t>
            </a:r>
            <a:r>
              <a:rPr lang="it-IT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Magnetti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La Composizione dei Campi Magnetici</a:t>
            </a: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Toroidal</a:t>
            </a: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it-IT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Magnets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Poloidal</a:t>
            </a: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it-IT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Magnets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Central </a:t>
            </a:r>
            <a:r>
              <a:rPr lang="it-IT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Solenoid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Cryostat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Blankets</a:t>
            </a:r>
          </a:p>
          <a:p>
            <a:pPr marL="742950" lvl="1" indent="-285750"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The </a:t>
            </a:r>
            <a:r>
              <a:rPr lang="it-IT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Safety</a:t>
            </a: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it-IT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Factor</a:t>
            </a: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, «q»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La Modellatura (SHAPING) del Plasma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La Modellatura (SHAPING) del Plasma. Parametri tipici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Blankets - Generazione di Trizio (T)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Recupero Calore Prodotto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431D367B-41FB-D3C1-F595-1E14AE58EEF3}"/>
              </a:ext>
            </a:extLst>
          </p:cNvPr>
          <p:cNvSpPr txBox="1"/>
          <p:nvPr/>
        </p:nvSpPr>
        <p:spPr>
          <a:xfrm>
            <a:off x="6130830" y="1004432"/>
            <a:ext cx="5347063" cy="4178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it-IT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IMPIANTI DI RISCALDAMENTO (HEATING SYSTEMS)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Ohmic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Neutral Beam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Injetion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(NBI)</a:t>
            </a: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it-IT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Onde Elettromagnetiche - Diagramma Relazione Dispersione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-U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Ion Cyclotron - (ICRH) - Electron Cyclotron (ECRH)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Upper Hybrid (UH) and Lower Hybrid (LH)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n-U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Powers and Frequencies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CONFINEMENT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- 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Gravitational, Magnetic, Inertial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BURNING PLASMA  -  Fusion energy gain (Q)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TYPICAL SEQUENCE OF EVENTS IN A TOKAMAK DISCHARGE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CONSTRUCTION SITE (a)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CONSTRUCTION SITE (b)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-US" sz="14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Oltre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ITER – DEMO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it-IT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IMPIANTI PRIVATI DI FUSIONE NUCLEARE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it-IT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CRONOLOGIA DELLE INIZIATIVE PUBBLICHE/PRIVATE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it-IT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CONCLUSIONI E RACCOMANDAZIONI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F7D3E8-0DD0-234B-FA76-E9F3E804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217126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“La </a:t>
            </a:r>
            <a:r>
              <a:rPr lang="en-US" b="1" i="1" dirty="0" err="1"/>
              <a:t>Fusione</a:t>
            </a:r>
            <a:r>
              <a:rPr lang="en-US" b="1" i="1" dirty="0"/>
              <a:t> </a:t>
            </a:r>
            <a:r>
              <a:rPr lang="en-US" b="1" i="1" dirty="0" err="1"/>
              <a:t>Nucleare</a:t>
            </a:r>
            <a:r>
              <a:rPr lang="en-US" b="1" i="1" dirty="0"/>
              <a:t> - Il Progetto ITER”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14112</TotalTime>
  <Words>246</Words>
  <Application>Microsoft Office PowerPoint</Application>
  <PresentationFormat>Widescreen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93</cp:revision>
  <cp:lastPrinted>2023-06-02T17:24:26Z</cp:lastPrinted>
  <dcterms:created xsi:type="dcterms:W3CDTF">2023-04-04T07:12:33Z</dcterms:created>
  <dcterms:modified xsi:type="dcterms:W3CDTF">2025-08-26T08:04:25Z</dcterms:modified>
</cp:coreProperties>
</file>