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72075B-7DEF-4C1A-A34F-A173A46FBDEF}">
          <p14:sldIdLst>
            <p14:sldId id="257"/>
            <p14:sldId id="296"/>
          </p14:sldIdLst>
        </p14:section>
        <p14:section name="Untitled Section" id="{417FA488-4383-4434-A3A3-DA119E3F2AD3}">
          <p14:sldIdLst/>
        </p14:section>
        <p14:section name="Untitled Section" id="{C7F61AC9-31C6-4719-9AE2-01712F68994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52344F-E596-4A9F-9A38-CF913E2B22D9}" v="43" dt="2024-08-05T11:19:24.2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04" autoAdjust="0"/>
    <p:restoredTop sz="95726" autoAdjust="0"/>
  </p:normalViewPr>
  <p:slideViewPr>
    <p:cSldViewPr snapToGrid="0">
      <p:cViewPr varScale="1">
        <p:scale>
          <a:sx n="84" d="100"/>
          <a:sy n="84" d="100"/>
        </p:scale>
        <p:origin x="571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September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September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September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kedin.com/in/ricardo-gallo-6b83352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CDEE3-A764-A0CE-F956-408469A8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November 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49592" y="6356350"/>
            <a:ext cx="1104207" cy="365125"/>
          </a:xfrm>
        </p:spPr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2919977" y="4089830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Relatore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Ricardo Gallo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(Believe Green LLC, Chicago, USA)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1918" y="6378402"/>
            <a:ext cx="6096000" cy="365125"/>
          </a:xfrm>
        </p:spPr>
        <p:txBody>
          <a:bodyPr/>
          <a:lstStyle/>
          <a:p>
            <a:r>
              <a:rPr lang="en-US" dirty="0" err="1"/>
              <a:t>Believe</a:t>
            </a:r>
            <a:r>
              <a:rPr lang="en-US" dirty="0" err="1">
                <a:solidFill>
                  <a:srgbClr val="00B050"/>
                </a:solidFill>
              </a:rPr>
              <a:t>green</a:t>
            </a:r>
            <a:r>
              <a:rPr lang="en-US" dirty="0"/>
              <a:t> LLC      </a:t>
            </a:r>
            <a:r>
              <a:rPr lang="en-US" i="1" dirty="0"/>
              <a:t>-      </a:t>
            </a:r>
            <a:r>
              <a:rPr lang="en-US" b="1" i="1" dirty="0"/>
              <a:t>“ZAP Energy  -  La </a:t>
            </a:r>
            <a:r>
              <a:rPr lang="en-US" b="1" i="1" dirty="0" err="1"/>
              <a:t>Tecnologia</a:t>
            </a:r>
            <a:r>
              <a:rPr lang="en-US" b="1" i="1" dirty="0"/>
              <a:t> Z-Pinch”</a:t>
            </a:r>
            <a:endParaRPr lang="it-IT" b="1" i="1" dirty="0"/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2042506" y="2035062"/>
            <a:ext cx="7435850" cy="146621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ZAP ENERGY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La </a:t>
            </a:r>
            <a:r>
              <a:rPr lang="en-US" sz="20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tecnologia</a:t>
            </a:r>
            <a:r>
              <a:rPr lang="en-US" sz="20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Z-pinch</a:t>
            </a:r>
            <a:r>
              <a:rPr lang="en-US" sz="1200" b="1" i="1" u="sng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645664" y="609414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-US" sz="2000" b="1" u="sng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NFR-05</a:t>
            </a:r>
            <a:endParaRPr lang="en-US" sz="24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5C55-FFAC-A986-12FC-9202C6F39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Novembre 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368435" y="1358836"/>
            <a:ext cx="2473236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20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INDICE</a:t>
            </a:r>
            <a:endParaRPr lang="en-US" sz="20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25057-9D70-C550-4B18-44AFAFC3B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  <p:sp>
        <p:nvSpPr>
          <p:cNvPr id="9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2352503" y="2386773"/>
            <a:ext cx="7822276" cy="2074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it-IT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  Cos’è ZAP Energy?</a:t>
            </a: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2.  </a:t>
            </a:r>
            <a:r>
              <a:rPr lang="it-IT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La fisica sottostante alla base della fusione prodotta da </a:t>
            </a:r>
            <a:r>
              <a:rPr lang="it-IT" kern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Zap</a:t>
            </a:r>
            <a:r>
              <a:rPr lang="it-IT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Energy</a:t>
            </a: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it-IT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3.  Come l'energia </a:t>
            </a:r>
            <a:r>
              <a:rPr lang="it-IT" kern="12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Zap</a:t>
            </a:r>
            <a:r>
              <a:rPr lang="it-IT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crea la fusione a pizzico (Z-pinch)</a:t>
            </a: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it-IT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4.  Z-pinch </a:t>
            </a:r>
            <a:r>
              <a:rPr lang="it-IT" kern="12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configuration</a:t>
            </a: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it-IT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5.  Stabilità del Plasma </a:t>
            </a: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it-IT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6.  Le Piattaforme “</a:t>
            </a:r>
            <a:r>
              <a:rPr lang="it-IT" kern="12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FuZE</a:t>
            </a:r>
            <a:r>
              <a:rPr lang="it-IT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-Q” e “Century”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B910BA43-7D84-2DA3-25B8-672602B7D0DA}"/>
              </a:ext>
            </a:extLst>
          </p:cNvPr>
          <p:cNvSpPr txBox="1">
            <a:spLocks/>
          </p:cNvSpPr>
          <p:nvPr/>
        </p:nvSpPr>
        <p:spPr>
          <a:xfrm>
            <a:off x="3604318" y="6381168"/>
            <a:ext cx="609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Believe</a:t>
            </a:r>
            <a:r>
              <a:rPr lang="en-US" dirty="0" err="1">
                <a:solidFill>
                  <a:srgbClr val="00B050"/>
                </a:solidFill>
              </a:rPr>
              <a:t>green</a:t>
            </a:r>
            <a:r>
              <a:rPr lang="en-US" dirty="0"/>
              <a:t> LLC      </a:t>
            </a:r>
            <a:r>
              <a:rPr lang="en-US" i="1" dirty="0"/>
              <a:t>-      </a:t>
            </a:r>
            <a:r>
              <a:rPr lang="en-US" b="1" i="1" dirty="0"/>
              <a:t>“ZAP Energy  -  La </a:t>
            </a:r>
            <a:r>
              <a:rPr lang="en-US" b="1" i="1" dirty="0" err="1"/>
              <a:t>Tecnologia</a:t>
            </a:r>
            <a:r>
              <a:rPr lang="en-US" b="1" i="1" dirty="0"/>
              <a:t> Z-Pinch”</a:t>
            </a:r>
            <a:endParaRPr lang="it-IT" b="1" i="1" dirty="0"/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17145</TotalTime>
  <Words>101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135</cp:revision>
  <cp:lastPrinted>2023-06-02T17:24:26Z</cp:lastPrinted>
  <dcterms:created xsi:type="dcterms:W3CDTF">2023-04-04T07:12:33Z</dcterms:created>
  <dcterms:modified xsi:type="dcterms:W3CDTF">2025-09-03T16:14:14Z</dcterms:modified>
</cp:coreProperties>
</file>