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5">
  <p:sldMasterIdLst>
    <p:sldMasterId id="2147483648" r:id="rId1"/>
  </p:sldMasterIdLst>
  <p:notesMasterIdLst>
    <p:notesMasterId r:id="rId4"/>
  </p:notesMasterIdLst>
  <p:handoutMasterIdLst>
    <p:handoutMasterId r:id="rId5"/>
  </p:handoutMasterIdLst>
  <p:sldIdLst>
    <p:sldId id="257" r:id="rId2"/>
    <p:sldId id="296" r:id="rId3"/>
  </p:sldIdLst>
  <p:sldSz cx="12192000" cy="6858000"/>
  <p:notesSz cx="7023100" cy="9309100"/>
  <p:defaultTextStyle>
    <a:defPPr>
      <a:defRPr lang="e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B572075B-7DEF-4C1A-A34F-A173A46FBDEF}">
          <p14:sldIdLst>
            <p14:sldId id="257"/>
            <p14:sldId id="296"/>
          </p14:sldIdLst>
        </p14:section>
        <p14:section name="Untitled Section" id="{417FA488-4383-4434-A3A3-DA119E3F2AD3}">
          <p14:sldIdLst/>
        </p14:section>
        <p14:section name="Untitled Section" id="{C7F61AC9-31C6-4719-9AE2-01712F68994E}">
          <p14:sldIdLst/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817257F-4061-4A79-88ED-15420F199CE5}" v="2" dt="2026-10-11T15:51:59.51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0" autoAdjust="0"/>
    <p:restoredTop sz="95726" autoAdjust="0"/>
  </p:normalViewPr>
  <p:slideViewPr>
    <p:cSldViewPr snapToGrid="0">
      <p:cViewPr varScale="1">
        <p:scale>
          <a:sx n="66" d="100"/>
          <a:sy n="66" d="100"/>
        </p:scale>
        <p:origin x="1128" y="4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11" Type="http://schemas.microsoft.com/office/2015/10/relationships/revisionInfo" Target="revisionInfo.xml"/><Relationship Id="rId5" Type="http://schemas.openxmlformats.org/officeDocument/2006/relationships/handoutMaster" Target="handoutMasters/handoutMaster1.xml"/><Relationship Id="rId10" Type="http://schemas.microsoft.com/office/2016/11/relationships/changesInfo" Target="changesInfos/changesInfo1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icardo Gallo" userId="c976832759b32b60" providerId="LiveId" clId="{8BF2857C-40DF-474F-ABAD-43F9A322CDD0}"/>
    <pc:docChg chg="custSel modSld">
      <pc:chgData name="Ricardo Gallo" userId="c976832759b32b60" providerId="LiveId" clId="{8BF2857C-40DF-474F-ABAD-43F9A322CDD0}" dt="2026-10-11T15:53:46.815" v="78" actId="20577"/>
      <pc:docMkLst>
        <pc:docMk/>
      </pc:docMkLst>
      <pc:sldChg chg="modSp mod">
        <pc:chgData name="Ricardo Gallo" userId="c976832759b32b60" providerId="LiveId" clId="{8BF2857C-40DF-474F-ABAD-43F9A322CDD0}" dt="2026-10-11T15:49:57.195" v="51" actId="14100"/>
        <pc:sldMkLst>
          <pc:docMk/>
          <pc:sldMk cId="1018138481" sldId="257"/>
        </pc:sldMkLst>
        <pc:spChg chg="mod">
          <ac:chgData name="Ricardo Gallo" userId="c976832759b32b60" providerId="LiveId" clId="{8BF2857C-40DF-474F-ABAD-43F9A322CDD0}" dt="2026-10-11T15:49:03.878" v="43" actId="20577"/>
          <ac:spMkLst>
            <pc:docMk/>
            <pc:sldMk cId="1018138481" sldId="257"/>
            <ac:spMk id="2" creationId="{0571280B-F232-A9C5-E1F9-30616DE4F3CF}"/>
          </ac:spMkLst>
        </pc:spChg>
        <pc:spChg chg="mod">
          <ac:chgData name="Ricardo Gallo" userId="c976832759b32b60" providerId="LiveId" clId="{8BF2857C-40DF-474F-ABAD-43F9A322CDD0}" dt="2026-10-11T15:49:57.195" v="51" actId="14100"/>
          <ac:spMkLst>
            <pc:docMk/>
            <pc:sldMk cId="1018138481" sldId="257"/>
            <ac:spMk id="3" creationId="{400A8B21-DE29-6BFD-18D2-91B910F3B001}"/>
          </ac:spMkLst>
        </pc:spChg>
        <pc:spChg chg="mod">
          <ac:chgData name="Ricardo Gallo" userId="c976832759b32b60" providerId="LiveId" clId="{8BF2857C-40DF-474F-ABAD-43F9A322CDD0}" dt="2026-10-11T15:47:33.978" v="16" actId="20577"/>
          <ac:spMkLst>
            <pc:docMk/>
            <pc:sldMk cId="1018138481" sldId="257"/>
            <ac:spMk id="5" creationId="{7F8CDEE3-A764-A0CE-F956-408469A81A94}"/>
          </ac:spMkLst>
        </pc:spChg>
      </pc:sldChg>
      <pc:sldChg chg="addSp delSp modSp mod">
        <pc:chgData name="Ricardo Gallo" userId="c976832759b32b60" providerId="LiveId" clId="{8BF2857C-40DF-474F-ABAD-43F9A322CDD0}" dt="2026-10-11T15:53:46.815" v="78" actId="20577"/>
        <pc:sldMkLst>
          <pc:docMk/>
          <pc:sldMk cId="1377401602" sldId="296"/>
        </pc:sldMkLst>
        <pc:spChg chg="mod">
          <ac:chgData name="Ricardo Gallo" userId="c976832759b32b60" providerId="LiveId" clId="{8BF2857C-40DF-474F-ABAD-43F9A322CDD0}" dt="2026-10-11T15:53:46.815" v="78" actId="20577"/>
          <ac:spMkLst>
            <pc:docMk/>
            <pc:sldMk cId="1377401602" sldId="296"/>
            <ac:spMk id="2" creationId="{B910BA43-7D84-2DA3-25B8-672602B7D0DA}"/>
          </ac:spMkLst>
        </pc:spChg>
        <pc:spChg chg="add mod">
          <ac:chgData name="Ricardo Gallo" userId="c976832759b32b60" providerId="LiveId" clId="{8BF2857C-40DF-474F-ABAD-43F9A322CDD0}" dt="2026-10-11T15:51:05.184" v="58" actId="1076"/>
          <ac:spMkLst>
            <pc:docMk/>
            <pc:sldMk cId="1377401602" sldId="296"/>
            <ac:spMk id="3" creationId="{65BD6187-06DF-BF1C-8C4A-211AB314E1EE}"/>
          </ac:spMkLst>
        </pc:spChg>
        <pc:spChg chg="del">
          <ac:chgData name="Ricardo Gallo" userId="c976832759b32b60" providerId="LiveId" clId="{8BF2857C-40DF-474F-ABAD-43F9A322CDD0}" dt="2026-10-11T15:51:00.189" v="57" actId="478"/>
          <ac:spMkLst>
            <pc:docMk/>
            <pc:sldMk cId="1377401602" sldId="296"/>
            <ac:spMk id="4" creationId="{72A65C55-FFAC-A986-12FC-9202C6F39124}"/>
          </ac:spMkLst>
        </pc:spChg>
        <pc:spChg chg="add mod">
          <ac:chgData name="Ricardo Gallo" userId="c976832759b32b60" providerId="LiveId" clId="{8BF2857C-40DF-474F-ABAD-43F9A322CDD0}" dt="2026-10-11T15:51:59.511" v="70"/>
          <ac:spMkLst>
            <pc:docMk/>
            <pc:sldMk cId="1377401602" sldId="296"/>
            <ac:spMk id="5" creationId="{7C392616-37F7-2D2F-8A97-15DA7399C2F3}"/>
          </ac:spMkLst>
        </pc:spChg>
        <pc:spChg chg="mod">
          <ac:chgData name="Ricardo Gallo" userId="c976832759b32b60" providerId="LiveId" clId="{8BF2857C-40DF-474F-ABAD-43F9A322CDD0}" dt="2026-10-11T15:52:14.755" v="71" actId="1076"/>
          <ac:spMkLst>
            <pc:docMk/>
            <pc:sldMk cId="1377401602" sldId="296"/>
            <ac:spMk id="8" creationId="{5048339A-652A-DA3D-BDF1-27F1A52A07C1}"/>
          </ac:spMkLst>
        </pc:spChg>
        <pc:spChg chg="del">
          <ac:chgData name="Ricardo Gallo" userId="c976832759b32b60" providerId="LiveId" clId="{8BF2857C-40DF-474F-ABAD-43F9A322CDD0}" dt="2026-10-11T15:51:20.802" v="69" actId="478"/>
          <ac:spMkLst>
            <pc:docMk/>
            <pc:sldMk cId="1377401602" sldId="296"/>
            <ac:spMk id="9" creationId="{6C052DE4-DBB7-AA90-93D6-80EDFD285CCB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3430E2CF-9FE4-C7EE-5159-E1EEF72E242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043343" cy="467072"/>
          </a:xfrm>
          <a:prstGeom prst="rect">
            <a:avLst/>
          </a:prstGeom>
        </p:spPr>
        <p:txBody>
          <a:bodyPr vert="horz" lIns="93324" tIns="46662" rIns="93324" bIns="46662" rtlCol="0"/>
          <a:lstStyle>
            <a:lvl1pPr algn="l">
              <a:defRPr sz="1200"/>
            </a:lvl1pPr>
          </a:lstStyle>
          <a:p>
            <a:r>
              <a:rPr lang="en-US"/>
              <a:t>believegreen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8437460-8E13-4187-7B6E-56802A007957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978132" y="0"/>
            <a:ext cx="3043343" cy="467072"/>
          </a:xfrm>
          <a:prstGeom prst="rect">
            <a:avLst/>
          </a:prstGeom>
        </p:spPr>
        <p:txBody>
          <a:bodyPr vert="horz" lIns="93324" tIns="46662" rIns="93324" bIns="46662" rtlCol="0"/>
          <a:lstStyle>
            <a:lvl1pPr algn="r">
              <a:defRPr sz="1200"/>
            </a:lvl1pPr>
          </a:lstStyle>
          <a:p>
            <a:fld id="{8BAEBA6C-EEAD-4BA8-A44D-A3E6A108A7D8}" type="datetimeFigureOut">
              <a:rPr lang="en-US" smtClean="0"/>
              <a:t>10/11/2026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74034D1-80D7-6B01-9B36-1D232BB9D3A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842030"/>
            <a:ext cx="3043343" cy="467071"/>
          </a:xfrm>
          <a:prstGeom prst="rect">
            <a:avLst/>
          </a:prstGeom>
        </p:spPr>
        <p:txBody>
          <a:bodyPr vert="horz" lIns="93324" tIns="46662" rIns="93324" bIns="46662" rtlCol="0" anchor="b"/>
          <a:lstStyle>
            <a:lvl1pPr algn="l">
              <a:defRPr sz="1200"/>
            </a:lvl1pPr>
          </a:lstStyle>
          <a:p>
            <a:r>
              <a:rPr lang="en-US"/>
              <a:t>believegreen LLC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AA01FB1-AA1C-85BA-E4A1-DED8EE0D794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978132" y="8842030"/>
            <a:ext cx="3043343" cy="467071"/>
          </a:xfrm>
          <a:prstGeom prst="rect">
            <a:avLst/>
          </a:prstGeom>
        </p:spPr>
        <p:txBody>
          <a:bodyPr vert="horz" lIns="93324" tIns="46662" rIns="93324" bIns="46662" rtlCol="0" anchor="b"/>
          <a:lstStyle>
            <a:lvl1pPr algn="r">
              <a:defRPr sz="1200"/>
            </a:lvl1pPr>
          </a:lstStyle>
          <a:p>
            <a:fld id="{1B5EED5C-9A77-4B15-BF0B-521D4A9D28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875009"/>
      </p:ext>
    </p:extLst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43343" cy="467072"/>
          </a:xfrm>
          <a:prstGeom prst="rect">
            <a:avLst/>
          </a:prstGeom>
        </p:spPr>
        <p:txBody>
          <a:bodyPr vert="horz" lIns="93324" tIns="46662" rIns="93324" bIns="46662" rtlCol="0"/>
          <a:lstStyle>
            <a:lvl1pPr algn="l">
              <a:defRPr sz="1200"/>
            </a:lvl1pPr>
          </a:lstStyle>
          <a:p>
            <a:r>
              <a:rPr lang="en-US"/>
              <a:t>believegreen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8132" y="0"/>
            <a:ext cx="3043343" cy="467072"/>
          </a:xfrm>
          <a:prstGeom prst="rect">
            <a:avLst/>
          </a:prstGeom>
        </p:spPr>
        <p:txBody>
          <a:bodyPr vert="horz" lIns="93324" tIns="46662" rIns="93324" bIns="46662" rtlCol="0"/>
          <a:lstStyle>
            <a:lvl1pPr algn="r">
              <a:defRPr sz="1200"/>
            </a:lvl1pPr>
          </a:lstStyle>
          <a:p>
            <a:fld id="{48C37B65-D79B-4B33-AD00-308A92250601}" type="datetimeFigureOut">
              <a:rPr lang="en-US" smtClean="0"/>
              <a:t>10/11/2026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9138" y="1163638"/>
            <a:ext cx="5584825" cy="31416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324" tIns="46662" rIns="93324" bIns="46662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2310" y="4480004"/>
            <a:ext cx="5618480" cy="3665458"/>
          </a:xfrm>
          <a:prstGeom prst="rect">
            <a:avLst/>
          </a:prstGeom>
        </p:spPr>
        <p:txBody>
          <a:bodyPr vert="horz" lIns="93324" tIns="46662" rIns="93324" bIns="46662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42030"/>
            <a:ext cx="3043343" cy="467071"/>
          </a:xfrm>
          <a:prstGeom prst="rect">
            <a:avLst/>
          </a:prstGeom>
        </p:spPr>
        <p:txBody>
          <a:bodyPr vert="horz" lIns="93324" tIns="46662" rIns="93324" bIns="46662" rtlCol="0" anchor="b"/>
          <a:lstStyle>
            <a:lvl1pPr algn="l">
              <a:defRPr sz="1200"/>
            </a:lvl1pPr>
          </a:lstStyle>
          <a:p>
            <a:r>
              <a:rPr lang="en-US"/>
              <a:t>believegreen LLC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8132" y="8842030"/>
            <a:ext cx="3043343" cy="467071"/>
          </a:xfrm>
          <a:prstGeom prst="rect">
            <a:avLst/>
          </a:prstGeom>
        </p:spPr>
        <p:txBody>
          <a:bodyPr vert="horz" lIns="93324" tIns="46662" rIns="93324" bIns="46662" rtlCol="0" anchor="b"/>
          <a:lstStyle>
            <a:lvl1pPr algn="r">
              <a:defRPr sz="1200"/>
            </a:lvl1pPr>
          </a:lstStyle>
          <a:p>
            <a:fld id="{4B5879D2-F573-429A-9A49-F0EF69A1D1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3647735"/>
      </p:ext>
    </p:extLst>
  </p:cSld>
  <p:clrMap bg1="lt1" tx1="dk1" bg2="lt2" tx2="dk2" accent1="accent1" accent2="accent2" accent3="accent3" accent4="accent4" accent5="accent5" accent6="accent6" hlink="hlink" folHlink="folHlink"/>
  <p:hf hd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D87B87-62A3-2FB5-CFEA-62B59712844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62936BC-0827-9CA8-5B16-3F4249D6313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50645A-C6C4-9D02-F5A9-70974CBF7F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A54F3B-D183-4575-A9BC-A8CB848E0021}" type="datetime6">
              <a:rPr lang="en-US" smtClean="0"/>
              <a:t>October 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C69F200-D377-5A7F-3148-A0DFE06E08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Believegreen LLC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A7A51A2-A723-0EA6-FB58-7C2E31991E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CEEC9-82A2-4BB3-AB98-D180952809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85482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BFBA2E-4E07-865C-CF47-F90E10ED0A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86CBB0-1222-B3C0-D047-29A83B3168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6941F4-9137-744A-E938-D04F9B64C0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06FF79-396F-4843-B565-D35099065378}" type="datetime6">
              <a:rPr lang="en-US" smtClean="0"/>
              <a:t>October 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AF336E-ECD0-A8DA-33AC-EE94F8F276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Believegreen LLC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19F027F-19BE-E538-7484-D0C05B48DE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CEEC9-82A2-4BB3-AB98-D180952809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39073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3A5F74-336C-A5D5-B6C1-33330F7B6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27205FB-8225-EA27-CA10-5BCAB6FF3A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C10723-4167-AF8D-34CE-2956011108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6491AA-570F-4B52-9EFD-4D4F200CEAAB}" type="datetime6">
              <a:rPr lang="en-US" smtClean="0"/>
              <a:t>October 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4E57B9-C589-B82D-307A-5127DBDC8A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Believegreen LLC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AA7B611-1E70-C3EF-C2E2-8CEC3AF089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CEEC9-82A2-4BB3-AB98-D180952809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23053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4BA638-5E9E-CC77-9DE4-F3A09F83A5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A85017-D4A7-BFAD-48A1-38BC7AF4115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E58B6BC-2F67-8134-A2EF-C10E4EF28B6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FD181AB-1F0D-4C04-2CF1-6A7B5DE04C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293BC-EA1A-4077-8242-0BC2063E9F26}" type="datetime6">
              <a:rPr lang="en-US" smtClean="0"/>
              <a:t>October 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95141CF-00AB-C600-DF9D-61C7EA6BAB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Believegreen LLC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C743B1D-4D7E-D3D5-B4D0-86F311DF94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CEEC9-82A2-4BB3-AB98-D180952809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48805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E9FFE9-0BC5-1ACC-5AE4-EA1993F87C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5524084-A45B-08C6-AE92-95D8C8ACD4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6ABDD69-263D-4122-43D2-6E26B92691E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F4B6F7E-7B18-564A-58DA-1D5C220CAF7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27AFC67-08F8-195B-024A-5FF07902B07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F3428DC-9F20-1803-3F05-1FEC928697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8524BD-1E86-4FB3-BEB7-8F929F2A4026}" type="datetime6">
              <a:rPr lang="en-US" smtClean="0"/>
              <a:t>October 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FA00612-5DA9-C5FD-91AF-6309555DBE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Believegreen LLC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91D68F8-FFEF-71A7-184B-64F53E7569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CEEC9-82A2-4BB3-AB98-D180952809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38271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8E2EDA-0EBB-1D85-31BA-83FAF1B0FF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FD9FD35-2D43-9CB0-5808-207EDAC23E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E2CE14-DF22-46DF-985C-D6987FCA5BBF}" type="datetime6">
              <a:rPr lang="en-US" smtClean="0"/>
              <a:t>October 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B511F95-C516-87FF-5E94-6F27E4DB00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Believegreen LLC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DF8B0E0-6592-89F8-9EE4-D8C837581E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CEEC9-82A2-4BB3-AB98-D180952809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36558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D31090D-43D3-120E-F3F9-609F5E6614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FAF1A7-DE8C-4859-A833-646DC6D94D2E}" type="datetime6">
              <a:rPr lang="en-US" smtClean="0"/>
              <a:t>October 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308231C-E51B-4C75-0A73-6D50687776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Believegreen LLC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AC2F667-2D37-FF9F-DC4A-1EC6FF7DA4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CEEC9-82A2-4BB3-AB98-D180952809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65534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97938C-988A-5744-5583-91DB6E54CA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F64306-EE5E-7D49-4E9A-A60335803C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993AD58-C6EF-002F-F7B3-7894A72E34F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A1E69C2-203A-41E9-6347-1081E77A09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44F835-9393-4A53-817E-90584E5254F5}" type="datetime6">
              <a:rPr lang="en-US" smtClean="0"/>
              <a:t>October 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882C66D-5FFC-946E-FCB6-D7EBBDB974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Believegreen LLC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EE12C13-89F2-B5CA-C276-F08A913175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CEEC9-82A2-4BB3-AB98-D180952809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46320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1B96E1-9B89-AE0C-AC25-453A180763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A3F02F-AA0A-F71C-3621-8494D970596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725A92A-8962-725B-9B9F-9EF6D6BB819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EC384E-5664-8693-B300-1ED277BF37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4EAFB7-22B2-4372-9DD7-606F900C8236}" type="datetime6">
              <a:rPr lang="en-US" smtClean="0"/>
              <a:t>October 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AB1FACE-C6EA-85BA-917C-24020531E1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Believegreen LLC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69A5D33-2A95-E582-92C3-04FE259E3D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CEEC9-82A2-4BB3-AB98-D180952809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25459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5B842B-4A9C-B625-41AB-C657C76060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70E8EAB-B45C-2C01-C766-E7F19066521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BB3E25A-ED55-C1EE-7C7B-B8774034BC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83B8A7-EA4B-495C-991C-CF81766C97C6}" type="datetime6">
              <a:rPr lang="en-US" smtClean="0"/>
              <a:t>October 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83976B-25F6-0265-3C83-1AEADFF530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Believegreen LLC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D59A7F-5294-B00B-40FA-AB07822E38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CEEC9-82A2-4BB3-AB98-D180952809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72702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A7B874C-97CC-EC67-FC00-529698A8221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70649AA-F26D-2D84-02B1-A14177A92BE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E1E0B04-77E5-B5B3-815B-A72ED19D27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9B20D5-C568-425F-8163-14A4E4DFCD81}" type="datetime6">
              <a:rPr lang="en-US" smtClean="0"/>
              <a:t>October 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B77771D-F9F8-1395-E49A-2022403855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Believegreen LLC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202084-29D5-7EB4-9ACA-75C3B12377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CEEC9-82A2-4BB3-AB98-D180952809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0181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705B26B-6D76-5C0F-73BB-82B994E53B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B20AE53-E8BA-0BB3-3FAF-028308DC47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2B0C580-AFE7-C54A-DA03-BFA37260CDB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E8ACB6-FE91-4B94-8B38-8487B2D26AF8}" type="datetime6">
              <a:rPr lang="en-US" smtClean="0"/>
              <a:t>October 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90E2C8-3625-D976-A0C7-381AEB1072D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Believegreen LLC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FD4E88F-9F3C-6711-86F0-D2F06517D2A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FCEEC9-82A2-4BB3-AB98-D180952809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4363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linkedin.com/in/ricardo-gallo-6b833523" TargetMode="Externa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F8CDEE3-A764-A0CE-F956-408469A81A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Ottobre 26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B5B2FA9-59A9-2BEB-630F-04C9C09003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249592" y="6356350"/>
            <a:ext cx="1104207" cy="365125"/>
          </a:xfrm>
        </p:spPr>
        <p:txBody>
          <a:bodyPr/>
          <a:lstStyle/>
          <a:p>
            <a:fld id="{55FCEEC9-82A2-4BB3-AB98-D18095280961}" type="slidenum">
              <a:rPr lang="en-US" smtClean="0">
                <a:latin typeface="Sylfaen" panose="010A0502050306030303" pitchFamily="18" charset="0"/>
              </a:rPr>
              <a:t>1</a:t>
            </a:fld>
            <a:endParaRPr lang="en-US" dirty="0">
              <a:latin typeface="Sylfaen" panose="010A0502050306030303" pitchFamily="18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3B4D607-891D-F260-1DE1-945498774349}"/>
              </a:ext>
            </a:extLst>
          </p:cNvPr>
          <p:cNvSpPr txBox="1"/>
          <p:nvPr/>
        </p:nvSpPr>
        <p:spPr>
          <a:xfrm>
            <a:off x="2919977" y="4089830"/>
            <a:ext cx="60960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ctr">
              <a:spcBef>
                <a:spcPts val="600"/>
              </a:spcBef>
              <a:spcAft>
                <a:spcPts val="0"/>
              </a:spcAft>
              <a:buSzPts val="1000"/>
            </a:pPr>
            <a:r>
              <a:rPr lang="en" sz="1600" i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Speaker </a:t>
            </a:r>
            <a:r>
              <a:rPr lang="en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: </a:t>
            </a:r>
            <a:r>
              <a:rPr lang="en" sz="1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hlinkClick r:id="rId2"/>
              </a:rPr>
              <a:t>Ricardo Gallo</a:t>
            </a:r>
            <a:r>
              <a:rPr lang="en" sz="1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 </a:t>
            </a:r>
            <a:r>
              <a:rPr lang="en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(Believe Green LLC, Chicago, USA)</a:t>
            </a:r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400A8B21-DE29-6BFD-18D2-91B910F3B0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703618" y="6378402"/>
            <a:ext cx="4844300" cy="365125"/>
          </a:xfrm>
        </p:spPr>
        <p:txBody>
          <a:bodyPr/>
          <a:lstStyle/>
          <a:p>
            <a:r>
              <a:rPr lang="en" dirty="0"/>
              <a:t>Believe </a:t>
            </a:r>
            <a:r>
              <a:rPr lang="en" dirty="0">
                <a:solidFill>
                  <a:srgbClr val="00B050"/>
                </a:solidFill>
              </a:rPr>
              <a:t>green </a:t>
            </a:r>
            <a:r>
              <a:rPr lang="en" dirty="0"/>
              <a:t>LLC </a:t>
            </a:r>
            <a:r>
              <a:rPr lang="en" i="1" dirty="0"/>
              <a:t>- </a:t>
            </a:r>
            <a:r>
              <a:rPr lang="en" b="1" i="1" dirty="0"/>
              <a:t>“ZAP Energy - Z-Pinch Technology “ -  R1 </a:t>
            </a:r>
            <a:endParaRPr lang="it-IT" b="1" i="1" dirty="0"/>
          </a:p>
        </p:txBody>
      </p:sp>
      <p:sp>
        <p:nvSpPr>
          <p:cNvPr id="2" name="TextBox 10">
            <a:extLst>
              <a:ext uri="{FF2B5EF4-FFF2-40B4-BE49-F238E27FC236}">
                <a16:creationId xmlns:a16="http://schemas.microsoft.com/office/drawing/2014/main" id="{0571280B-F232-A9C5-E1F9-30616DE4F3CF}"/>
              </a:ext>
            </a:extLst>
          </p:cNvPr>
          <p:cNvSpPr txBox="1"/>
          <p:nvPr/>
        </p:nvSpPr>
        <p:spPr>
          <a:xfrm>
            <a:off x="2042506" y="2035062"/>
            <a:ext cx="7435850" cy="1466215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" sz="2000" b="1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ZAP ENERGY</a:t>
            </a:r>
            <a:endParaRPr lang="en-US" sz="11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" sz="1200" b="1" strike="noStrike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 </a:t>
            </a:r>
            <a:endParaRPr lang="en-US" sz="11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0" marR="0" algn="ctr">
              <a:lnSpc>
                <a:spcPct val="106000"/>
              </a:lnSpc>
              <a:spcBef>
                <a:spcPts val="0"/>
              </a:spcBef>
              <a:spcAft>
                <a:spcPts val="800"/>
              </a:spcAft>
            </a:pPr>
            <a:r>
              <a:rPr lang="en" sz="2000" b="1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Z-pinch technolog  </a:t>
            </a:r>
            <a:r>
              <a:rPr lang="en" sz="1200" i="1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Rev1</a:t>
            </a:r>
            <a:endParaRPr lang="en-US" sz="1200" i="1" u="sng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1">
            <a:extLst>
              <a:ext uri="{FF2B5EF4-FFF2-40B4-BE49-F238E27FC236}">
                <a16:creationId xmlns:a16="http://schemas.microsoft.com/office/drawing/2014/main" id="{2BA92402-D177-1333-D0B8-1D999DFEF473}"/>
              </a:ext>
            </a:extLst>
          </p:cNvPr>
          <p:cNvSpPr txBox="1"/>
          <p:nvPr/>
        </p:nvSpPr>
        <p:spPr>
          <a:xfrm>
            <a:off x="2645664" y="609414"/>
            <a:ext cx="60960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R="0" lvl="0" algn="ctr">
              <a:spcBef>
                <a:spcPts val="600"/>
              </a:spcBef>
              <a:spcAft>
                <a:spcPts val="0"/>
              </a:spcAft>
              <a:buSzPts val="1000"/>
            </a:pPr>
            <a:r>
              <a:rPr lang="en" sz="2000" b="1" u="sng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NFR-05</a:t>
            </a:r>
            <a:endParaRPr lang="en-US" sz="2400" b="1" i="1" u="sng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181384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625984-03AC-811F-8435-10A5BA535F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CEEC9-82A2-4BB3-AB98-D18095280961}" type="slidenum">
              <a:rPr lang="en-US" smtClean="0"/>
              <a:t>2</a:t>
            </a:fld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048339A-652A-DA3D-BDF1-27F1A52A07C1}"/>
              </a:ext>
            </a:extLst>
          </p:cNvPr>
          <p:cNvSpPr txBox="1"/>
          <p:nvPr/>
        </p:nvSpPr>
        <p:spPr>
          <a:xfrm>
            <a:off x="4730385" y="1384697"/>
            <a:ext cx="2473236" cy="4070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" sz="2000" b="1" u="sng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INDEX</a:t>
            </a:r>
            <a:endParaRPr lang="en-US" sz="2000" u="sng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D725057-9D70-C550-4B18-44AFAFC3B8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1237" y="3424237"/>
            <a:ext cx="9526" cy="9526"/>
          </a:xfrm>
          <a:prstGeom prst="rect">
            <a:avLst/>
          </a:prstGeom>
        </p:spPr>
      </p:pic>
      <p:sp>
        <p:nvSpPr>
          <p:cNvPr id="2" name="Footer Placeholder 4">
            <a:extLst>
              <a:ext uri="{FF2B5EF4-FFF2-40B4-BE49-F238E27FC236}">
                <a16:creationId xmlns:a16="http://schemas.microsoft.com/office/drawing/2014/main" id="{B910BA43-7D84-2DA3-25B8-672602B7D0DA}"/>
              </a:ext>
            </a:extLst>
          </p:cNvPr>
          <p:cNvSpPr txBox="1">
            <a:spLocks/>
          </p:cNvSpPr>
          <p:nvPr/>
        </p:nvSpPr>
        <p:spPr>
          <a:xfrm>
            <a:off x="5091544" y="6399937"/>
            <a:ext cx="458585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" dirty="0"/>
              <a:t>Believe </a:t>
            </a:r>
            <a:r>
              <a:rPr lang="en" dirty="0">
                <a:solidFill>
                  <a:srgbClr val="00B050"/>
                </a:solidFill>
              </a:rPr>
              <a:t>green </a:t>
            </a:r>
            <a:r>
              <a:rPr lang="en" dirty="0"/>
              <a:t>LLC </a:t>
            </a:r>
            <a:r>
              <a:rPr lang="en" i="1" dirty="0"/>
              <a:t>- </a:t>
            </a:r>
            <a:r>
              <a:rPr lang="en" b="1" i="1" dirty="0"/>
              <a:t>“ZAP Energy - Z-Pinch Technology   -  R1”</a:t>
            </a:r>
            <a:endParaRPr lang="it-IT" b="1" i="1" dirty="0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65BD6187-06DF-BF1C-8C4A-211AB314E1EE}"/>
              </a:ext>
            </a:extLst>
          </p:cNvPr>
          <p:cNvSpPr txBox="1">
            <a:spLocks/>
          </p:cNvSpPr>
          <p:nvPr/>
        </p:nvSpPr>
        <p:spPr>
          <a:xfrm>
            <a:off x="980903" y="637626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" dirty="0"/>
              <a:t>October 26</a:t>
            </a:r>
          </a:p>
        </p:txBody>
      </p:sp>
      <p:sp>
        <p:nvSpPr>
          <p:cNvPr id="5" name="TextBox 6">
            <a:extLst>
              <a:ext uri="{FF2B5EF4-FFF2-40B4-BE49-F238E27FC236}">
                <a16:creationId xmlns:a16="http://schemas.microsoft.com/office/drawing/2014/main" id="{7C392616-37F7-2D2F-8A97-15DA7399C2F3}"/>
              </a:ext>
            </a:extLst>
          </p:cNvPr>
          <p:cNvSpPr txBox="1"/>
          <p:nvPr/>
        </p:nvSpPr>
        <p:spPr>
          <a:xfrm>
            <a:off x="2352503" y="2386773"/>
            <a:ext cx="7822276" cy="24160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marR="0" indent="-228600">
              <a:spcBef>
                <a:spcPts val="500"/>
              </a:spcBef>
              <a:spcAft>
                <a:spcPts val="0"/>
              </a:spcAft>
              <a:tabLst>
                <a:tab pos="457200" algn="l"/>
              </a:tabLst>
            </a:pPr>
            <a:r>
              <a:rPr lang="en" kern="120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1. What is ZAP Energy?</a:t>
            </a:r>
            <a:endParaRPr lang="en-US" kern="100" dirty="0"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457200" marR="0" indent="-228600">
              <a:spcBef>
                <a:spcPts val="500"/>
              </a:spcBef>
              <a:spcAft>
                <a:spcPts val="0"/>
              </a:spcAft>
              <a:tabLst>
                <a:tab pos="457200" algn="l"/>
              </a:tabLst>
            </a:pPr>
            <a:r>
              <a:rPr lang="en" kern="1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2. The underlying physics behind </a:t>
            </a:r>
            <a:r>
              <a:rPr lang="en" kern="12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Zap </a:t>
            </a:r>
            <a:r>
              <a:rPr lang="en" kern="1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Energy's fusion</a:t>
            </a:r>
            <a:endParaRPr lang="en-US" kern="100" dirty="0"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457200" marR="0" indent="-228600">
              <a:spcBef>
                <a:spcPts val="500"/>
              </a:spcBef>
              <a:spcAft>
                <a:spcPts val="0"/>
              </a:spcAft>
              <a:tabLst>
                <a:tab pos="457200" algn="l"/>
              </a:tabLst>
            </a:pPr>
            <a:r>
              <a:rPr lang="en" kern="12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3.  How Zap Energy Creates Z-Pinch Fusion</a:t>
            </a:r>
            <a:endParaRPr lang="en-US" kern="100" dirty="0"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457200" marR="0" indent="-228600">
              <a:spcBef>
                <a:spcPts val="500"/>
              </a:spcBef>
              <a:spcAft>
                <a:spcPts val="0"/>
              </a:spcAft>
              <a:tabLst>
                <a:tab pos="457200" algn="l"/>
              </a:tabLst>
            </a:pPr>
            <a:r>
              <a:rPr lang="en" kern="12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4.  Z-pinch configuration</a:t>
            </a:r>
            <a:endParaRPr lang="en-US" kern="100" dirty="0"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571500" marR="0" indent="-342900">
              <a:spcBef>
                <a:spcPts val="500"/>
              </a:spcBef>
              <a:spcAft>
                <a:spcPts val="0"/>
              </a:spcAft>
              <a:buAutoNum type="arabicPeriod" startAt="5"/>
              <a:tabLst>
                <a:tab pos="457200" algn="l"/>
              </a:tabLst>
            </a:pPr>
            <a:r>
              <a:rPr lang="en" kern="12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Plasma Stability</a:t>
            </a:r>
          </a:p>
          <a:p>
            <a:pPr marL="571500" marR="0" indent="-342900">
              <a:spcBef>
                <a:spcPts val="500"/>
              </a:spcBef>
              <a:spcAft>
                <a:spcPts val="0"/>
              </a:spcAft>
              <a:buAutoNum type="arabicPeriod" startAt="5"/>
              <a:tabLst>
                <a:tab pos="457200" algn="l"/>
              </a:tabLst>
            </a:pPr>
            <a:r>
              <a:rPr lang="en" kern="12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Pulsed Power</a:t>
            </a:r>
          </a:p>
          <a:p>
            <a:pPr marL="571500" marR="0" indent="-342900">
              <a:spcBef>
                <a:spcPts val="500"/>
              </a:spcBef>
              <a:spcAft>
                <a:spcPts val="0"/>
              </a:spcAft>
              <a:buAutoNum type="arabicPeriod" startAt="5"/>
              <a:tabLst>
                <a:tab pos="457200" algn="l"/>
              </a:tabLst>
            </a:pPr>
            <a:r>
              <a:rPr lang="en-US" kern="12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The “</a:t>
            </a:r>
            <a:r>
              <a:rPr lang="en-US" kern="120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FuZE</a:t>
            </a:r>
            <a:r>
              <a:rPr lang="en-US" kern="12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-Q” and “Century” Platforms</a:t>
            </a:r>
          </a:p>
        </p:txBody>
      </p:sp>
    </p:spTree>
    <p:extLst>
      <p:ext uri="{BB962C8B-B14F-4D97-AF65-F5344CB8AC3E}">
        <p14:creationId xmlns:p14="http://schemas.microsoft.com/office/powerpoint/2010/main" val="137740160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17153</TotalTime>
  <Words>96</Words>
  <Application>Microsoft Office PowerPoint</Application>
  <PresentationFormat>Widescreen</PresentationFormat>
  <Paragraphs>19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9" baseType="lpstr">
      <vt:lpstr>Aptos</vt:lpstr>
      <vt:lpstr>Arial</vt:lpstr>
      <vt:lpstr>Calibri</vt:lpstr>
      <vt:lpstr>Calibri Light</vt:lpstr>
      <vt:lpstr>Sylfaen</vt:lpstr>
      <vt:lpstr>Times New Roman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Ricardo Gallo</dc:creator>
  <cp:lastModifiedBy>Ricardo Gallo</cp:lastModifiedBy>
  <cp:revision>137</cp:revision>
  <cp:lastPrinted>2023-06-02T17:24:26Z</cp:lastPrinted>
  <dcterms:created xsi:type="dcterms:W3CDTF">2023-04-04T07:12:33Z</dcterms:created>
  <dcterms:modified xsi:type="dcterms:W3CDTF">2026-10-11T15:53:51Z</dcterms:modified>
</cp:coreProperties>
</file>