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72075B-7DEF-4C1A-A34F-A173A46FBDEF}">
          <p14:sldIdLst>
            <p14:sldId id="257"/>
            <p14:sldId id="29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66FFCC"/>
    <a:srgbClr val="FFFFFF"/>
    <a:srgbClr val="141E1A"/>
    <a:srgbClr val="003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52344F-E596-4A9F-9A38-CF913E2B22D9}" v="43" dt="2024-08-05T11:19:24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5726" autoAdjust="0"/>
  </p:normalViewPr>
  <p:slideViewPr>
    <p:cSldViewPr snapToGrid="0">
      <p:cViewPr varScale="1">
        <p:scale>
          <a:sx n="66" d="100"/>
          <a:sy n="66" d="100"/>
        </p:scale>
        <p:origin x="112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November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November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November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in/ricardo-gallo-6b83352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49592" y="6356350"/>
            <a:ext cx="1104207" cy="365125"/>
          </a:xfrm>
        </p:spPr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2879725" y="3814472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it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Relatore </a:t>
            </a:r>
            <a:r>
              <a:rPr lang="it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it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Ricardo Gallo</a:t>
            </a:r>
            <a:r>
              <a:rPr lang="it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it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(Believe Green LLC, Chicago, Stati Uniti)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it" dirty="0" err="1"/>
              <a:t>Believe </a:t>
            </a:r>
            <a:r>
              <a:rPr lang="it" dirty="0" err="1">
                <a:solidFill>
                  <a:srgbClr val="00B050"/>
                </a:solidFill>
              </a:rPr>
              <a:t>green </a:t>
            </a:r>
            <a:r>
              <a:rPr lang="it" dirty="0"/>
              <a:t>LLC </a:t>
            </a:r>
            <a:r>
              <a:rPr lang="it" i="1" dirty="0"/>
              <a:t>- </a:t>
            </a:r>
            <a:r>
              <a:rPr lang="it" b="1" i="1" dirty="0"/>
              <a:t>"INFINITY TWO Stellarator"</a:t>
            </a: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2209800" y="1596569"/>
            <a:ext cx="7435850" cy="51320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it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“INFINITY TWO Stellarator”</a:t>
            </a: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it" sz="12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2DE3CA-DC2D-3BD1-6C9B-79B82A361739}"/>
              </a:ext>
            </a:extLst>
          </p:cNvPr>
          <p:cNvSpPr txBox="1"/>
          <p:nvPr/>
        </p:nvSpPr>
        <p:spPr>
          <a:xfrm>
            <a:off x="1972945" y="4929653"/>
            <a:ext cx="7574973" cy="265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85850" marR="608965" indent="-22860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" sz="11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(*) Questo rapporto si basa su diversi articoli pubblicati sul </a:t>
            </a:r>
            <a:r>
              <a:rPr lang="it" sz="11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Journal of Plasma Physics</a:t>
            </a:r>
            <a:r>
              <a:rPr lang="it" sz="11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636520" y="490820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it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NFR-09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10">
            <a:extLst>
              <a:ext uri="{FF2B5EF4-FFF2-40B4-BE49-F238E27FC236}">
                <a16:creationId xmlns:a16="http://schemas.microsoft.com/office/drawing/2014/main" id="{96D964DF-2C41-BB7E-B309-A5D156B0139A}"/>
              </a:ext>
            </a:extLst>
          </p:cNvPr>
          <p:cNvSpPr txBox="1"/>
          <p:nvPr/>
        </p:nvSpPr>
        <p:spPr>
          <a:xfrm>
            <a:off x="4054186" y="2307066"/>
            <a:ext cx="4678334" cy="80843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2000" i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Type One Energy</a:t>
            </a:r>
          </a:p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" sz="2000" i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Autorità della valle del Tennessee (TVA)</a:t>
            </a:r>
            <a:r>
              <a:rPr lang="it" sz="12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D6659BB-CB4D-72B3-45A9-25FF6B5DD8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0806FF79-396F-4843-B565-D35099065378}" type="datetime6">
              <a:rPr lang="en-US" smtClean="0"/>
              <a:t>November 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576254" y="810187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INDICE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sp>
        <p:nvSpPr>
          <p:cNvPr id="9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1986742" y="1835060"/>
            <a:ext cx="9966959" cy="5165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PREFAZIONE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BASI FISICHE DELLA CENTRALE A FUSIONE 'INFINITY TWO'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IL CASO PER LO STELLARATOR AD ALTO CAMPO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PRINCIPI DI OTTIMIZZAZIONE IMPIEGATI NELLA GENERAZIONE DI STELLARATOR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INFINITO DUE PROPRIETÀ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PROIEZIONI DI PERFORMANCE AL PLASMA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TRASPORTO E CONFINAMENTO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DIVERTORE, COPERTA E SCHERMATURA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RIASSUNTO E DISCUSSIONE</a:t>
            </a:r>
          </a:p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endParaRPr lang="it-IT" sz="14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endParaRPr lang="it-IT" sz="14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endParaRPr lang="it-IT" sz="14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endParaRPr lang="en-US" sz="1100" kern="100" dirty="0">
              <a:solidFill>
                <a:srgbClr val="FF0000"/>
              </a:solidFill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087993A-C81D-8DBA-9EA0-1B606B034F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6469" y="6356350"/>
            <a:ext cx="6096528" cy="371888"/>
          </a:xfrm>
          <a:prstGeom prst="rect">
            <a:avLst/>
          </a:prstGeom>
        </p:spPr>
      </p:pic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312DF5E-7AE8-28C5-535F-9798C43887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0806FF79-396F-4843-B565-D35099065378}" type="datetime6">
              <a:rPr lang="en-US" smtClean="0"/>
              <a:t>November 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23583</TotalTime>
  <Words>105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167</cp:revision>
  <cp:lastPrinted>2023-06-02T17:24:26Z</cp:lastPrinted>
  <dcterms:created xsi:type="dcterms:W3CDTF">2023-04-04T07:12:33Z</dcterms:created>
  <dcterms:modified xsi:type="dcterms:W3CDTF">2025-11-29T20:09:02Z</dcterms:modified>
</cp:coreProperties>
</file>