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  <p14:section name="Untitled Section" id="{417FA488-4383-4434-A3A3-DA119E3F2AD3}">
          <p14:sldIdLst/>
        </p14:section>
        <p14:section name="Untitled Section" id="{C7F61AC9-31C6-4719-9AE2-01712F68994E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52344F-E596-4A9F-9A38-CF913E2B22D9}" v="43" dt="2024-08-05T11:19:2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726" autoAdjust="0"/>
  </p:normalViewPr>
  <p:slideViewPr>
    <p:cSldViewPr snapToGrid="0">
      <p:cViewPr varScale="1">
        <p:scale>
          <a:sx n="66" d="100"/>
          <a:sy n="66" d="100"/>
        </p:scale>
        <p:origin x="112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November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November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November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November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November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3048000" y="4370844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16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Reporter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n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USA)</a:t>
            </a: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1920240" y="2081153"/>
            <a:ext cx="8063738" cy="14662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" sz="1200" b="1" u="none" strike="noStrike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THE “COMMONWEALTH FUSION SYSTEMS” CASE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" i="1" u="sng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SPARC (Devens, Massachusetts) - ARC (Chesterfield, Virginia)</a:t>
            </a:r>
            <a:endParaRPr lang="en-US" i="1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12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ADB91B-8AF5-47E9-8EBD-52D6F563E915}"/>
              </a:ext>
            </a:extLst>
          </p:cNvPr>
          <p:cNvSpPr txBox="1"/>
          <p:nvPr/>
        </p:nvSpPr>
        <p:spPr>
          <a:xfrm>
            <a:off x="2565781" y="573073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n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NFR-08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143B623-3D7D-37DD-A1AA-4AB5BB5A7F65}"/>
              </a:ext>
            </a:extLst>
          </p:cNvPr>
          <p:cNvSpPr>
            <a:spLocks noGrp="1"/>
          </p:cNvSpPr>
          <p:nvPr/>
        </p:nvSpPr>
        <p:spPr>
          <a:xfrm>
            <a:off x="15319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1600" dirty="0" err="1"/>
              <a:t>October </a:t>
            </a:r>
            <a:r>
              <a:rPr lang="en" sz="1600" dirty="0"/>
              <a:t>'25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EFEC96B-856F-AA51-39C3-0D784202014E}"/>
              </a:ext>
            </a:extLst>
          </p:cNvPr>
          <p:cNvSpPr>
            <a:spLocks noGrp="1"/>
          </p:cNvSpPr>
          <p:nvPr/>
        </p:nvSpPr>
        <p:spPr>
          <a:xfrm>
            <a:off x="4153592" y="6356350"/>
            <a:ext cx="60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1600" dirty="0"/>
              <a:t>Believe </a:t>
            </a:r>
            <a:r>
              <a:rPr lang="en" sz="1600" dirty="0">
                <a:solidFill>
                  <a:srgbClr val="00B050"/>
                </a:solidFill>
              </a:rPr>
              <a:t>green </a:t>
            </a:r>
            <a:r>
              <a:rPr lang="en" sz="1600" dirty="0"/>
              <a:t>LLC </a:t>
            </a:r>
            <a:r>
              <a:rPr lang="en" sz="1600" i="1" dirty="0"/>
              <a:t>- </a:t>
            </a:r>
            <a:r>
              <a:rPr lang="en" sz="1600" b="1" i="1" dirty="0"/>
              <a:t>“ COMMONWEALTH FUSION SYSTEMS </a:t>
            </a:r>
            <a:r>
              <a:rPr lang="en" b="1" i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268553" y="1000819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CONTENT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2629650" y="1856900"/>
            <a:ext cx="8224278" cy="2541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2286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" sz="16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Who is Commonwealth Fusion Systems?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" sz="1600" kern="12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SPARC – </a:t>
            </a:r>
            <a:r>
              <a:rPr lang="en" dirty="0"/>
              <a:t>Devens Campus, Massachusetts</a:t>
            </a:r>
            <a:r>
              <a:rPr lang="en" sz="16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n" sz="16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SPARC – </a:t>
            </a:r>
            <a:r>
              <a:rPr lang="en" sz="1600" dirty="0" err="1">
                <a:latin typeface="Arial" panose="020B0604020202020204" pitchFamily="34" charset="0"/>
                <a:cs typeface="Arial" panose="020B0604020202020204" pitchFamily="34" charset="0"/>
              </a:rPr>
              <a:t>Magnets</a:t>
            </a:r>
            <a:endParaRPr lang="it-IT" sz="16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SPARC – </a:t>
            </a:r>
            <a:r>
              <a:rPr lang="en" sz="16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Animation</a:t>
            </a:r>
            <a:endParaRPr lang="it-IT" sz="1600" kern="1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SPARC - Parameters and Poloidal Cross Section</a:t>
            </a:r>
            <a:endParaRPr lang="en-US" sz="16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6. SPARC - Plasma Operating Contour</a:t>
            </a:r>
          </a:p>
          <a:p>
            <a:pPr marL="457200" marR="0" indent="-228600">
              <a:spcBef>
                <a:spcPts val="50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7. SPARC machine parameters and a comparison with the ITER Tokamak</a:t>
            </a:r>
          </a:p>
          <a:p>
            <a:pPr marL="228600" marR="0">
              <a:spcBef>
                <a:spcPts val="50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" sz="1600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8. ARC – </a:t>
            </a:r>
            <a:r>
              <a:rPr lang="en" sz="1600" kern="12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endParaRPr lang="en-US" sz="16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43B623-3D7D-37DD-A1AA-4AB5BB5A7F65}"/>
              </a:ext>
            </a:extLst>
          </p:cNvPr>
          <p:cNvSpPr>
            <a:spLocks noGrp="1"/>
          </p:cNvSpPr>
          <p:nvPr/>
        </p:nvSpPr>
        <p:spPr>
          <a:xfrm>
            <a:off x="999492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1600" dirty="0" err="1"/>
              <a:t>October </a:t>
            </a:r>
            <a:r>
              <a:rPr lang="en" sz="1600" dirty="0"/>
              <a:t>'25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EFEC96B-856F-AA51-39C3-0D784202014E}"/>
              </a:ext>
            </a:extLst>
          </p:cNvPr>
          <p:cNvSpPr>
            <a:spLocks noGrp="1"/>
          </p:cNvSpPr>
          <p:nvPr/>
        </p:nvSpPr>
        <p:spPr>
          <a:xfrm>
            <a:off x="3742692" y="6356350"/>
            <a:ext cx="609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sz="1600" dirty="0"/>
              <a:t>Believe </a:t>
            </a:r>
            <a:r>
              <a:rPr lang="en" sz="1600" dirty="0">
                <a:solidFill>
                  <a:srgbClr val="00B050"/>
                </a:solidFill>
              </a:rPr>
              <a:t>green </a:t>
            </a:r>
            <a:r>
              <a:rPr lang="en" sz="1600" dirty="0"/>
              <a:t>LLC </a:t>
            </a:r>
            <a:r>
              <a:rPr lang="en" sz="1600" i="1" dirty="0"/>
              <a:t>- </a:t>
            </a:r>
            <a:r>
              <a:rPr lang="en" sz="1600" b="1" i="1" dirty="0"/>
              <a:t>“ COMMONWEALTH FUSION SYSTEMS </a:t>
            </a:r>
            <a:r>
              <a:rPr lang="en" b="1" i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19404</TotalTime>
  <Words>114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152</cp:revision>
  <cp:lastPrinted>2023-06-02T17:24:26Z</cp:lastPrinted>
  <dcterms:created xsi:type="dcterms:W3CDTF">2023-04-04T07:12:33Z</dcterms:created>
  <dcterms:modified xsi:type="dcterms:W3CDTF">2025-11-05T18:23:35Z</dcterms:modified>
</cp:coreProperties>
</file>