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4" d="100"/>
          <a:sy n="84" d="100"/>
        </p:scale>
        <p:origin x="4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600" dirty="0">
                <a:latin typeface="Sylfaen" panose="010A0502050306030303" pitchFamily="18" charset="0"/>
              </a:rPr>
              <a:t>October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266305" y="2052593"/>
            <a:ext cx="9659389" cy="1261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PRODUZIONE DIRETTA DI ELETTRICITA’ DALLA FUSIONE NUCLEARE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Field </a:t>
            </a:r>
            <a:r>
              <a:rPr lang="it-IT" sz="20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Reversed</a:t>
            </a:r>
            <a:r>
              <a:rPr lang="it-IT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Configuration</a:t>
            </a:r>
            <a:r>
              <a:rPr lang="it-IT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(FRC)  -  </a:t>
            </a:r>
            <a:r>
              <a:rPr lang="it-IT" sz="20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(Configurazione di Campo Inverso)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Il Reattore POLARIS della Società  HELION Energy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81244" y="452818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6310746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</a:t>
            </a:r>
            <a:r>
              <a:rPr lang="it-IT" b="1" i="1" dirty="0"/>
              <a:t>PRODUZIONE DIRETTA DI ELETTRICITA’ DALLA FUSIONE NUCLEARE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</a:t>
            </a:r>
            <a:endParaRPr lang="it-IT" b="1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846832" y="84612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NFR-03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October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92879" y="525331"/>
            <a:ext cx="2473236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INDICE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3069771" y="1212250"/>
            <a:ext cx="6615406" cy="4878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HELION ENERGY, Inc. – Il Reattore POLARIS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Approccio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800" u="sng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Field </a:t>
            </a:r>
            <a:r>
              <a:rPr lang="it-IT" sz="1800" u="sng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Reversed</a:t>
            </a:r>
            <a:r>
              <a:rPr lang="it-IT" sz="1800" u="sng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it-IT" sz="1800" u="sng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Configuration</a:t>
            </a:r>
            <a:r>
              <a:rPr lang="it-IT" sz="1800" u="sng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(FRC)  -  </a:t>
            </a:r>
            <a:r>
              <a:rPr lang="it-IT" sz="1800" i="1" u="sng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(Configurazione di Campo Inverso)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Combustibile</a:t>
            </a:r>
            <a:endParaRPr lang="en-US" sz="2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Efficienza del confinamento β (beta)</a:t>
            </a:r>
            <a:endParaRPr lang="it-IT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Le Fasi del FRC</a:t>
            </a:r>
          </a:p>
          <a:p>
            <a:pPr marL="344488" marR="0" lvl="0">
              <a:spcBef>
                <a:spcPts val="0"/>
              </a:spcBef>
              <a:spcAft>
                <a:spcPts val="0"/>
              </a:spcAft>
            </a:pPr>
            <a:r>
              <a:rPr lang="it-IT" sz="2000" i="1" dirty="0">
                <a:solidFill>
                  <a:srgbClr val="000000"/>
                </a:solidFill>
                <a:latin typeface="Calibri" panose="020F0502020204030204" pitchFamily="34" charset="0"/>
              </a:rPr>
              <a:t>6.1  Formazione</a:t>
            </a:r>
          </a:p>
          <a:p>
            <a:pPr marL="344488" marR="0" lvl="0">
              <a:spcBef>
                <a:spcPts val="0"/>
              </a:spcBef>
              <a:spcAft>
                <a:spcPts val="0"/>
              </a:spcAft>
            </a:pPr>
            <a:r>
              <a:rPr lang="it-IT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6.2  Accelerazione</a:t>
            </a:r>
          </a:p>
          <a:p>
            <a:pPr marL="344488" marR="0" lvl="0">
              <a:spcBef>
                <a:spcPts val="0"/>
              </a:spcBef>
              <a:spcAft>
                <a:spcPts val="0"/>
              </a:spcAft>
            </a:pPr>
            <a:r>
              <a:rPr lang="it-IT" sz="2000" i="1" dirty="0">
                <a:solidFill>
                  <a:srgbClr val="000000"/>
                </a:solidFill>
                <a:latin typeface="Calibri" panose="020F0502020204030204" pitchFamily="34" charset="0"/>
              </a:rPr>
              <a:t>6.3  Compressione</a:t>
            </a:r>
          </a:p>
          <a:p>
            <a:pPr marL="344488" marR="0" lvl="0">
              <a:spcBef>
                <a:spcPts val="0"/>
              </a:spcBef>
              <a:spcAft>
                <a:spcPts val="0"/>
              </a:spcAft>
            </a:pPr>
            <a:r>
              <a:rPr lang="it-IT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6.4  Ripresa diretta dell'elettricità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it-IT" sz="2000" i="1" dirty="0">
                <a:solidFill>
                  <a:srgbClr val="000000"/>
                </a:solidFill>
                <a:latin typeface="Calibri" panose="020F0502020204030204" pitchFamily="34" charset="0"/>
              </a:rPr>
              <a:t>7. </a:t>
            </a:r>
            <a:r>
              <a:rPr lang="it-IT" sz="2000" dirty="0">
                <a:solidFill>
                  <a:srgbClr val="000000"/>
                </a:solidFill>
                <a:latin typeface="Calibri" panose="020F0502020204030204" pitchFamily="34" charset="0"/>
              </a:rPr>
              <a:t>POLARIS design </a:t>
            </a:r>
            <a:r>
              <a:rPr lang="it-IT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specifications</a:t>
            </a:r>
            <a:endParaRPr lang="it-IT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it-IT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8. Licenza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it-IT" sz="2000" dirty="0">
                <a:solidFill>
                  <a:srgbClr val="000000"/>
                </a:solidFill>
                <a:latin typeface="Calibri" panose="020F0502020204030204" pitchFamily="34" charset="0"/>
              </a:rPr>
              <a:t>9. Fusione nucleare: annuncio di Microsoft e </a:t>
            </a:r>
            <a:r>
              <a:rPr lang="it-IT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Helion</a:t>
            </a:r>
            <a:r>
              <a:rPr lang="it-IT" sz="2000" dirty="0">
                <a:solidFill>
                  <a:srgbClr val="000000"/>
                </a:solidFill>
                <a:latin typeface="Calibri" panose="020F0502020204030204" pitchFamily="34" charset="0"/>
              </a:rPr>
              <a:t> Energy</a:t>
            </a:r>
            <a:endParaRPr lang="it-IT" sz="2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0578E-2E65-D571-6957-2E266A60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6310746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</a:t>
            </a:r>
            <a:r>
              <a:rPr lang="it-IT" b="1" i="1" dirty="0"/>
              <a:t>PRODUZIONE DIRETTA DI ELETTRICITA’ DALLA FUSIONE NUCLEARE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15940</TotalTime>
  <Words>139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101</cp:revision>
  <cp:lastPrinted>2023-06-02T17:24:26Z</cp:lastPrinted>
  <dcterms:created xsi:type="dcterms:W3CDTF">2023-04-04T07:12:33Z</dcterms:created>
  <dcterms:modified xsi:type="dcterms:W3CDTF">2025-09-03T16:40:09Z</dcterms:modified>
</cp:coreProperties>
</file>