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  <p14:section name="Untitled Section" id="{417FA488-4383-4434-A3A3-DA119E3F2AD3}">
          <p14:sldIdLst/>
        </p14:section>
        <p14:section name="Untitled Section" id="{C7F61AC9-31C6-4719-9AE2-01712F6899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52344F-E596-4A9F-9A38-CF913E2B22D9}" v="43" dt="2024-08-05T11:19:24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726" autoAdjust="0"/>
  </p:normalViewPr>
  <p:slideViewPr>
    <p:cSldViewPr snapToGrid="0">
      <p:cViewPr>
        <p:scale>
          <a:sx n="100" d="100"/>
          <a:sy n="100" d="100"/>
        </p:scale>
        <p:origin x="-187" y="-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October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October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October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October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October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October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October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CDEE3-A764-A0CE-F956-408469A81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Octubre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49592" y="6356350"/>
            <a:ext cx="1104207" cy="365125"/>
          </a:xfrm>
        </p:spPr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3048000" y="4370844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Relator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 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n-U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(Believe Green LLC, Chicago, USA)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“COMMONWEALTH FUSION SYSTEMS”</a:t>
            </a: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1920240" y="2081153"/>
            <a:ext cx="8063738" cy="146621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u="sng" kern="100" dirty="0">
                <a:solidFill>
                  <a:srgbClr val="0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</a:t>
            </a:r>
            <a:r>
              <a:rPr lang="en-US" sz="2000" b="1" u="sng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L CASO “COMMONWEALTH FUSION SYSTEMS”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i="1" u="sng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SPARC (Devens, Massachusetts)  -  ARC (Chesterfield, Virginia)</a:t>
            </a:r>
            <a:endParaRPr lang="en-US" i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ADB91B-8AF5-47E9-8EBD-52D6F563E915}"/>
              </a:ext>
            </a:extLst>
          </p:cNvPr>
          <p:cNvSpPr txBox="1"/>
          <p:nvPr/>
        </p:nvSpPr>
        <p:spPr>
          <a:xfrm>
            <a:off x="2565781" y="573073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-U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NFR-08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65C55-FFAC-A986-12FC-9202C6F39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/>
              <a:t>Octubre</a:t>
            </a:r>
            <a:r>
              <a:rPr lang="en-US" dirty="0"/>
              <a:t> ‘25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268553" y="1000819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it-IT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CONTENUTO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2629650" y="1856900"/>
            <a:ext cx="8224278" cy="2541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2286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-US" sz="1600" kern="12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Qué</a:t>
            </a:r>
            <a:r>
              <a:rPr lang="en-US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es Commonwealth Fusion Systems?</a:t>
            </a: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-US" sz="1600" kern="12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SPARC – </a:t>
            </a:r>
            <a:r>
              <a:rPr lang="es-ES" dirty="0"/>
              <a:t>Campus de Devens, Massachusetts</a:t>
            </a:r>
            <a:r>
              <a:rPr lang="it-IT" sz="16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it-IT" sz="16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SPARC – </a:t>
            </a:r>
            <a:r>
              <a:rPr lang="it-IT" sz="1600" dirty="0" err="1">
                <a:latin typeface="Arial" panose="020B0604020202020204" pitchFamily="34" charset="0"/>
                <a:cs typeface="Arial" panose="020B0604020202020204" pitchFamily="34" charset="0"/>
              </a:rPr>
              <a:t>Imanes</a:t>
            </a:r>
            <a:endParaRPr lang="it-IT" sz="16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  SPARC –</a:t>
            </a:r>
            <a:r>
              <a:rPr lang="it-IT" sz="1600" dirty="0" err="1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Animacio</a:t>
            </a:r>
            <a:endParaRPr lang="it-IT" sz="1600" kern="1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  </a:t>
            </a:r>
            <a:r>
              <a:rPr lang="es-ES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SPARC - Parámetros y Sección  transversal  poloidal</a:t>
            </a:r>
            <a:endParaRPr lang="en-US" sz="16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6.  SPARC - </a:t>
            </a:r>
            <a:r>
              <a:rPr lang="es-ES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Contorno Operativo del Plasma</a:t>
            </a: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it-IT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7.  </a:t>
            </a:r>
            <a:r>
              <a:rPr lang="es-ES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Parámetros  de  la  máquina  SPARC   y  una  comparación  con el Tokamak ITER</a:t>
            </a:r>
          </a:p>
          <a:p>
            <a:pPr marL="228600" marR="0">
              <a:spcBef>
                <a:spcPts val="50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it-IT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8.  ARC – </a:t>
            </a:r>
            <a:r>
              <a:rPr lang="it-IT" sz="1600" kern="12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Comercialización</a:t>
            </a:r>
            <a:endParaRPr lang="en-US" sz="16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6CEB361B-97FF-1015-39C6-43C24745A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n-US" dirty="0" err="1"/>
              <a:t>Believe</a:t>
            </a:r>
            <a:r>
              <a:rPr lang="en-US" dirty="0" err="1">
                <a:solidFill>
                  <a:srgbClr val="00B050"/>
                </a:solidFill>
              </a:rPr>
              <a:t>green</a:t>
            </a:r>
            <a:r>
              <a:rPr lang="en-US" dirty="0"/>
              <a:t> LLC      </a:t>
            </a:r>
            <a:r>
              <a:rPr lang="en-US" i="1" dirty="0"/>
              <a:t>-      </a:t>
            </a:r>
            <a:r>
              <a:rPr lang="en-US" b="1" i="1" dirty="0"/>
              <a:t>“COMMONWEALTH FUSION SYSTEMS”</a:t>
            </a:r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19404</TotalTime>
  <Words>118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152</cp:revision>
  <cp:lastPrinted>2023-06-02T17:24:26Z</cp:lastPrinted>
  <dcterms:created xsi:type="dcterms:W3CDTF">2023-04-04T07:12:33Z</dcterms:created>
  <dcterms:modified xsi:type="dcterms:W3CDTF">2025-10-15T16:23:10Z</dcterms:modified>
</cp:coreProperties>
</file>