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>
        <p:scale>
          <a:sx n="100" d="100"/>
          <a:sy n="100" d="100"/>
        </p:scale>
        <p:origin x="-187" y="-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October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October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October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October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October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October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October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Octubre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‘25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37084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-U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(Believe Green LLC, Chicago, USA)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“COMMONWEALTH FUSION SYSTEMS”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920240" y="2081153"/>
            <a:ext cx="8063738" cy="1466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u="none" strike="noStrike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b="1" u="sng" kern="100" dirty="0">
                <a:solidFill>
                  <a:srgbClr val="000000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</a:t>
            </a:r>
            <a:r>
              <a:rPr lang="en-US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 CASO “COMMONWEALTH FUSION SYSTEMS”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i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(Devens, Massachusetts)  -  ARC (Chesterfield, Virginia)</a:t>
            </a:r>
            <a:endParaRPr lang="en-US" i="1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DB91B-8AF5-47E9-8EBD-52D6F563E915}"/>
              </a:ext>
            </a:extLst>
          </p:cNvPr>
          <p:cNvSpPr txBox="1"/>
          <p:nvPr/>
        </p:nvSpPr>
        <p:spPr>
          <a:xfrm>
            <a:off x="2565781" y="57307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NFR-08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err="1"/>
              <a:t>Octubre</a:t>
            </a:r>
            <a:r>
              <a:rPr lang="en-US" dirty="0"/>
              <a:t> ‘25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268553" y="1000819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CONTENUTO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629650" y="1856900"/>
            <a:ext cx="8224278" cy="2541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1600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Qué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 Commonwealth Fusion Systems?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-US" sz="1600" kern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– </a:t>
            </a:r>
            <a:r>
              <a:rPr lang="es-ES" dirty="0"/>
              <a:t>Campus de Devens, Massachusetts</a:t>
            </a:r>
            <a:r>
              <a:rPr lang="it-IT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it-IT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–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Imanes</a:t>
            </a:r>
            <a:endParaRPr lang="it-IT" sz="16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 SPARC –</a:t>
            </a:r>
            <a:r>
              <a:rPr lang="it-IT" sz="1600" dirty="0" err="1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Animacio</a:t>
            </a:r>
            <a:endParaRPr lang="it-IT" sz="1600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s-ES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SPARC - Parámetros y Sección  transversal  poloidal</a:t>
            </a:r>
            <a:endParaRPr lang="en-US" sz="1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 SPARC - </a:t>
            </a:r>
            <a:r>
              <a:rPr lang="es-ES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Contorno Operativo del Plasma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it-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7.  </a:t>
            </a:r>
            <a:r>
              <a:rPr lang="es-ES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Parámetros  de  la  máquina  SPARC   y  una  comparación  con el Tokamak ITER</a:t>
            </a: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it-IT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8.  ARC – </a:t>
            </a:r>
            <a:r>
              <a:rPr lang="it-IT" sz="160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Comercialización</a:t>
            </a:r>
            <a:endParaRPr lang="en-US" sz="1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CEB361B-97FF-1015-39C6-43C24745A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n-US" dirty="0" err="1"/>
              <a:t>Believe</a:t>
            </a:r>
            <a:r>
              <a:rPr lang="en-US" dirty="0" err="1">
                <a:solidFill>
                  <a:srgbClr val="00B050"/>
                </a:solidFill>
              </a:rPr>
              <a:t>green</a:t>
            </a:r>
            <a:r>
              <a:rPr lang="en-US" dirty="0"/>
              <a:t> LLC      </a:t>
            </a:r>
            <a:r>
              <a:rPr lang="en-US" i="1" dirty="0"/>
              <a:t>-      </a:t>
            </a:r>
            <a:r>
              <a:rPr lang="en-US" b="1" i="1" dirty="0"/>
              <a:t>“COMMONWEALTH FUSION SYSTEMS”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19404</TotalTime>
  <Words>118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152</cp:revision>
  <cp:lastPrinted>2023-06-02T17:24:26Z</cp:lastPrinted>
  <dcterms:created xsi:type="dcterms:W3CDTF">2023-04-04T07:12:33Z</dcterms:created>
  <dcterms:modified xsi:type="dcterms:W3CDTF">2025-10-15T16:23:10Z</dcterms:modified>
</cp:coreProperties>
</file>