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572075B-7DEF-4C1A-A34F-A173A46FBDEF}">
          <p14:sldIdLst>
            <p14:sldId id="257"/>
            <p14:sldId id="296"/>
          </p14:sldIdLst>
        </p14:section>
        <p14:section name="Untitled Section" id="{417FA488-4383-4434-A3A3-DA119E3F2AD3}">
          <p14:sldIdLst/>
        </p14:section>
        <p14:section name="Untitled Section" id="{C7F61AC9-31C6-4719-9AE2-01712F68994E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52344F-E596-4A9F-9A38-CF913E2B22D9}" v="43" dt="2024-08-05T11:19:24.2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5726" autoAdjust="0"/>
  </p:normalViewPr>
  <p:slideViewPr>
    <p:cSldViewPr snapToGrid="0">
      <p:cViewPr varScale="1">
        <p:scale>
          <a:sx n="84" d="100"/>
          <a:sy n="84" d="100"/>
        </p:scale>
        <p:origin x="4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September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September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September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nkedin.com/in/ricardo-gallo-6b83352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CDEE3-A764-A0CE-F956-408469A8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s-ES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January  ‘25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49592" y="6356350"/>
            <a:ext cx="1104207" cy="365125"/>
          </a:xfrm>
        </p:spPr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2901689" y="4111881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-US" sz="16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Relatore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Ricardo Gallo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(Believe Green LLC, Chicago, USA)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00A8B21-DE29-6BFD-18D2-91B910F3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1918" y="6378402"/>
            <a:ext cx="6096000" cy="365125"/>
          </a:xfrm>
        </p:spPr>
        <p:txBody>
          <a:bodyPr/>
          <a:lstStyle/>
          <a:p>
            <a:r>
              <a:rPr lang="en-US" dirty="0" err="1"/>
              <a:t>Believe</a:t>
            </a:r>
            <a:r>
              <a:rPr lang="en-US" dirty="0" err="1">
                <a:solidFill>
                  <a:srgbClr val="00B050"/>
                </a:solidFill>
              </a:rPr>
              <a:t>green</a:t>
            </a:r>
            <a:r>
              <a:rPr lang="en-US" dirty="0"/>
              <a:t> LLC      </a:t>
            </a:r>
            <a:r>
              <a:rPr lang="en-US" i="1" dirty="0"/>
              <a:t>-      </a:t>
            </a:r>
            <a:r>
              <a:rPr lang="en-US" b="1" i="1" dirty="0"/>
              <a:t>“The US National Ignition Facility  (NIF)”</a:t>
            </a:r>
            <a:endParaRPr lang="it-IT" b="1" i="1" dirty="0"/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2033362" y="2013011"/>
            <a:ext cx="7435850" cy="86734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1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CONFINAMENTO INERZIALE</a:t>
            </a:r>
            <a:r>
              <a:rPr lang="en-US" sz="2000" b="1" u="sng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u="sng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 US National Ignition Facility  (NIF)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BA92402-D177-1333-D0B8-1D999DFEF473}"/>
              </a:ext>
            </a:extLst>
          </p:cNvPr>
          <p:cNvSpPr txBox="1"/>
          <p:nvPr/>
        </p:nvSpPr>
        <p:spPr>
          <a:xfrm>
            <a:off x="2563368" y="587362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-US" sz="20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NFR-06</a:t>
            </a:r>
            <a:endParaRPr lang="en-US" sz="20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368435" y="1358836"/>
            <a:ext cx="2473236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20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INDICE</a:t>
            </a:r>
            <a:endParaRPr lang="en-US" sz="20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725057-9D70-C550-4B18-44AFAFC3B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6" cy="9526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2510446" y="2216214"/>
            <a:ext cx="7822276" cy="2074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indent="-3429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it-IT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Cos’è il National </a:t>
            </a:r>
            <a:r>
              <a:rPr lang="it-IT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Ignition</a:t>
            </a:r>
            <a:r>
              <a:rPr lang="it-IT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Facility (NIF)</a:t>
            </a:r>
          </a:p>
          <a:p>
            <a:pPr marL="228600" marR="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-US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2.  </a:t>
            </a:r>
            <a:r>
              <a:rPr lang="it-IT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Confinamento Inerziale e Confinamento Magnetico</a:t>
            </a:r>
            <a:endParaRPr lang="en-US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it-IT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  Descrizione Strutture NIF e Processo di Sviluppo</a:t>
            </a:r>
            <a:endParaRPr lang="en-US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it-IT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  Resa di Fusione</a:t>
            </a:r>
            <a:endParaRPr lang="en-US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it-IT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5.  Processo di Sviluppo</a:t>
            </a:r>
          </a:p>
          <a:p>
            <a:pPr marL="571500" marR="0" indent="-342900">
              <a:spcBef>
                <a:spcPts val="500"/>
              </a:spcBef>
              <a:spcAft>
                <a:spcPts val="0"/>
              </a:spcAft>
              <a:buAutoNum type="arabicPeriod" startAt="6"/>
              <a:tabLst>
                <a:tab pos="457200" algn="l"/>
              </a:tabLst>
            </a:pPr>
            <a:r>
              <a:rPr lang="it-IT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Resa di Fusione -  Evoluzione Storica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9A330D0-C90A-3657-6941-BF6353A3B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1918" y="6378402"/>
            <a:ext cx="6096000" cy="365125"/>
          </a:xfrm>
        </p:spPr>
        <p:txBody>
          <a:bodyPr/>
          <a:lstStyle/>
          <a:p>
            <a:r>
              <a:rPr lang="en-US" dirty="0" err="1"/>
              <a:t>Believe</a:t>
            </a:r>
            <a:r>
              <a:rPr lang="en-US" dirty="0" err="1">
                <a:solidFill>
                  <a:srgbClr val="00B050"/>
                </a:solidFill>
              </a:rPr>
              <a:t>green</a:t>
            </a:r>
            <a:r>
              <a:rPr lang="en-US" dirty="0"/>
              <a:t> LLC      </a:t>
            </a:r>
            <a:r>
              <a:rPr lang="en-US" i="1" dirty="0"/>
              <a:t>-      </a:t>
            </a:r>
            <a:r>
              <a:rPr lang="en-US" b="1" i="1" dirty="0"/>
              <a:t>“The US National Ignition Facility  (NIF)”</a:t>
            </a:r>
            <a:endParaRPr lang="it-IT" b="1" i="1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4DE27A-F075-AD1F-2936-01CFCAA0D2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January  ‘25</a:t>
            </a:r>
          </a:p>
        </p:txBody>
      </p:sp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17432</TotalTime>
  <Words>97</Words>
  <Application>Microsoft Office PowerPoint</Application>
  <PresentationFormat>Widescreen</PresentationFormat>
  <Paragraphs>17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139</cp:revision>
  <cp:lastPrinted>2023-06-02T17:24:26Z</cp:lastPrinted>
  <dcterms:created xsi:type="dcterms:W3CDTF">2023-04-04T07:12:33Z</dcterms:created>
  <dcterms:modified xsi:type="dcterms:W3CDTF">2025-09-03T16:18:46Z</dcterms:modified>
</cp:coreProperties>
</file>