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84" d="100"/>
          <a:sy n="84" d="100"/>
        </p:scale>
        <p:origin x="4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November 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919977" y="4089830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Speaker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“ZAP Energy - Z-Pinch </a:t>
            </a:r>
            <a:r>
              <a:rPr lang="en" b="1" i="1" dirty="0" err="1"/>
              <a:t>Technology </a:t>
            </a:r>
            <a:r>
              <a:rPr lang="en" b="1" i="1" dirty="0"/>
              <a:t>”</a:t>
            </a:r>
            <a:endParaRPr lang="it-IT" b="1" i="1" dirty="0"/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042506" y="2035062"/>
            <a:ext cx="7435850" cy="14662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ZAP ENERGY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1200" b="1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Z-pinch technology</a:t>
            </a:r>
            <a:r>
              <a:rPr lang="en" sz="1200" b="1" i="1" u="sng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45664" y="60941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2000" b="1" u="sng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NFR-05</a:t>
            </a:r>
            <a:endParaRPr lang="en-US" sz="24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" dirty="0"/>
              <a:t>November 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368435" y="1358836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INDEX</a:t>
            </a:r>
            <a:endParaRPr lang="en-US" sz="20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352503" y="2386773"/>
            <a:ext cx="7822276" cy="2074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What is ZAP Energy?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 The underlying physics behind </a:t>
            </a:r>
            <a:r>
              <a:rPr lang="en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Zap </a:t>
            </a:r>
            <a:r>
              <a:rPr lang="en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Energy's fusion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 How Zap Energy Creates Z-Pinch Fusion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 Z-pinch configuration</a:t>
            </a: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 Plasma Stability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  The “FuZE -Q” and “Century” Platforms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B910BA43-7D84-2DA3-25B8-672602B7D0DA}"/>
              </a:ext>
            </a:extLst>
          </p:cNvPr>
          <p:cNvSpPr txBox="1">
            <a:spLocks/>
          </p:cNvSpPr>
          <p:nvPr/>
        </p:nvSpPr>
        <p:spPr>
          <a:xfrm>
            <a:off x="3604318" y="6381168"/>
            <a:ext cx="60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“ZAP Energy - Z-Pinch </a:t>
            </a:r>
            <a:r>
              <a:rPr lang="en" b="1" i="1" dirty="0" err="1"/>
              <a:t>Technology </a:t>
            </a:r>
            <a:r>
              <a:rPr lang="en" b="1" i="1" dirty="0"/>
              <a:t>”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17148</TotalTime>
  <Words>93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137</cp:revision>
  <cp:lastPrinted>2023-06-02T17:24:26Z</cp:lastPrinted>
  <dcterms:created xsi:type="dcterms:W3CDTF">2023-04-04T07:12:33Z</dcterms:created>
  <dcterms:modified xsi:type="dcterms:W3CDTF">2025-09-03T13:08:13Z</dcterms:modified>
</cp:coreProperties>
</file>