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71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0" lang="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Junio 25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021634" y="2287097"/>
            <a:ext cx="99087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Italia - Política energética y fusión nuclear</a:t>
            </a:r>
            <a:endParaRPr lang="en-US" sz="2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644568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</a:t>
            </a:r>
            <a:r>
              <a:rPr lang="e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6569489-F557-3C8C-CF5C-142F162F1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97829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“Italia - Política energética y fusión nuclear 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928019" y="90798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NFR-07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692633" y="75632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CONTENIDO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4038599" y="1382906"/>
            <a:ext cx="6186056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VISIÓN GENERAL DE LA ENERGÍA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dirty="0"/>
              <a:t>FISIÓN </a:t>
            </a:r>
            <a:r>
              <a:rPr kumimoji="0" lang="e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-FUSIÓN</a:t>
            </a:r>
            <a:endParaRPr lang="en-US" sz="16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FUSIÓN NUCLEAR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VENTAJAS DE LA FUSIÓN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APROCHES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PLANTAS DE FUSIÓN NUCLEAR EN EL MUNDO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EL PROYECTO ITER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EL REACTOR TOKAMAK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VISIÓN ESQUEMÁTICA DE UNA CENTRAL DE ENERGÍA DE FUSIÓN NUCLEAR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DESARROLLO DE LA FUSIÓN NUCLEAR EN ITALIA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MARCO REGULATORIO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kern="1200" dirty="0">
                <a:effectLst/>
                <a:ea typeface="+mn-ea"/>
                <a:cs typeface="+mn-cs"/>
              </a:rPr>
              <a:t>ASOCIACIONES INTERNACIONALES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600" dirty="0"/>
              <a:t>POSICIÓN DEL GOBIERNO ITALIANO</a:t>
            </a:r>
            <a:endParaRPr lang="it-IT" sz="1600" kern="1200" dirty="0">
              <a:effectLst/>
              <a:ea typeface="+mn-ea"/>
              <a:cs typeface="+mn-cs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97829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“Italia - Política energética y fusión nuclear ”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A8E69-CCF6-DFBF-4DD0-62686D5116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kumimoji="0" lang="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Junio 25</a:t>
            </a:r>
            <a:endParaRPr lang="en-US" sz="1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16887</TotalTime>
  <Words>109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123</cp:revision>
  <cp:lastPrinted>2023-06-02T17:24:26Z</cp:lastPrinted>
  <dcterms:created xsi:type="dcterms:W3CDTF">2023-04-04T07:12:33Z</dcterms:created>
  <dcterms:modified xsi:type="dcterms:W3CDTF">2025-11-06T13:16:43Z</dcterms:modified>
</cp:coreProperties>
</file>