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2"/>
    <p:sldId id="296" r:id="rId3"/>
    <p:sldId id="297" r:id="rId4"/>
  </p:sldIdLst>
  <p:sldSz cx="12192000" cy="6858000"/>
  <p:notesSz cx="7023100" cy="93091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72075B-7DEF-4C1A-A34F-A173A46FBDEF}">
          <p14:sldIdLst>
            <p14:sldId id="257"/>
            <p14:sldId id="296"/>
            <p14:sldId id="2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66DE-EDFB-48B9-B413-D2035A755C9A}" v="2" dt="2026-10-25T13:52:20.133"/>
    <p1510:client id="{8CD76FE9-868C-4A5C-959D-AEC33C559132}" v="1" dt="2026-10-25T17:07:52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5726" autoAdjust="0"/>
  </p:normalViewPr>
  <p:slideViewPr>
    <p:cSldViewPr snapToGrid="0">
      <p:cViewPr varScale="1">
        <p:scale>
          <a:sx n="66" d="100"/>
          <a:sy n="66" d="100"/>
        </p:scale>
        <p:origin x="112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Gallo" userId="c976832759b32b60" providerId="LiveId" clId="{8BF2857C-40DF-474F-ABAD-43F9A322CDD0}"/>
    <pc:docChg chg="custSel addSld modSld delSection modSection">
      <pc:chgData name="Ricardo Gallo" userId="c976832759b32b60" providerId="LiveId" clId="{8BF2857C-40DF-474F-ABAD-43F9A322CDD0}" dt="2026-10-25T17:28:02.237" v="217" actId="14100"/>
      <pc:docMkLst>
        <pc:docMk/>
      </pc:docMkLst>
      <pc:sldChg chg="modSp mod">
        <pc:chgData name="Ricardo Gallo" userId="c976832759b32b60" providerId="LiveId" clId="{8BF2857C-40DF-474F-ABAD-43F9A322CDD0}" dt="2026-10-25T17:28:02.237" v="217" actId="14100"/>
        <pc:sldMkLst>
          <pc:docMk/>
          <pc:sldMk cId="1018138481" sldId="257"/>
        </pc:sldMkLst>
        <pc:spChg chg="mod">
          <ac:chgData name="Ricardo Gallo" userId="c976832759b32b60" providerId="LiveId" clId="{8BF2857C-40DF-474F-ABAD-43F9A322CDD0}" dt="2026-10-25T17:28:02.237" v="217" actId="14100"/>
          <ac:spMkLst>
            <pc:docMk/>
            <pc:sldMk cId="1018138481" sldId="257"/>
            <ac:spMk id="2" creationId="{0571280B-F232-A9C5-E1F9-30616DE4F3CF}"/>
          </ac:spMkLst>
        </pc:spChg>
        <pc:spChg chg="mod">
          <ac:chgData name="Ricardo Gallo" userId="c976832759b32b60" providerId="LiveId" clId="{8BF2857C-40DF-474F-ABAD-43F9A322CDD0}" dt="2026-10-25T13:50:44.579" v="185" actId="1076"/>
          <ac:spMkLst>
            <pc:docMk/>
            <pc:sldMk cId="1018138481" sldId="257"/>
            <ac:spMk id="3" creationId="{400A8B21-DE29-6BFD-18D2-91B910F3B001}"/>
          </ac:spMkLst>
        </pc:spChg>
        <pc:spChg chg="mod">
          <ac:chgData name="Ricardo Gallo" userId="c976832759b32b60" providerId="LiveId" clId="{8BF2857C-40DF-474F-ABAD-43F9A322CDD0}" dt="2026-10-25T17:27:36.828" v="214" actId="1076"/>
          <ac:spMkLst>
            <pc:docMk/>
            <pc:sldMk cId="1018138481" sldId="257"/>
            <ac:spMk id="4" creationId="{2BA92402-D177-1333-D0B8-1D999DFEF473}"/>
          </ac:spMkLst>
        </pc:spChg>
        <pc:spChg chg="mod">
          <ac:chgData name="Ricardo Gallo" userId="c976832759b32b60" providerId="LiveId" clId="{8BF2857C-40DF-474F-ABAD-43F9A322CDD0}" dt="2026-10-25T13:50:17.583" v="183" actId="255"/>
          <ac:spMkLst>
            <pc:docMk/>
            <pc:sldMk cId="1018138481" sldId="257"/>
            <ac:spMk id="5" creationId="{7F8CDEE3-A764-A0CE-F956-408469A81A94}"/>
          </ac:spMkLst>
        </pc:spChg>
        <pc:spChg chg="mod">
          <ac:chgData name="Ricardo Gallo" userId="c976832759b32b60" providerId="LiveId" clId="{8BF2857C-40DF-474F-ABAD-43F9A322CDD0}" dt="2026-10-25T17:27:52.988" v="216" actId="1076"/>
          <ac:spMkLst>
            <pc:docMk/>
            <pc:sldMk cId="1018138481" sldId="257"/>
            <ac:spMk id="12" creationId="{D3B4D607-891D-F260-1DE1-945498774349}"/>
          </ac:spMkLst>
        </pc:spChg>
      </pc:sldChg>
      <pc:sldChg chg="addSp delSp modSp mod">
        <pc:chgData name="Ricardo Gallo" userId="c976832759b32b60" providerId="LiveId" clId="{8BF2857C-40DF-474F-ABAD-43F9A322CDD0}" dt="2026-10-25T13:56:46.763" v="205" actId="1076"/>
        <pc:sldMkLst>
          <pc:docMk/>
          <pc:sldMk cId="1377401602" sldId="296"/>
        </pc:sldMkLst>
        <pc:spChg chg="del">
          <ac:chgData name="Ricardo Gallo" userId="c976832759b32b60" providerId="LiveId" clId="{8BF2857C-40DF-474F-ABAD-43F9A322CDD0}" dt="2026-10-25T13:51:02.002" v="186" actId="478"/>
          <ac:spMkLst>
            <pc:docMk/>
            <pc:sldMk cId="1377401602" sldId="296"/>
            <ac:spMk id="2" creationId="{B910BA43-7D84-2DA3-25B8-672602B7D0DA}"/>
          </ac:spMkLst>
        </pc:spChg>
        <pc:spChg chg="mod">
          <ac:chgData name="Ricardo Gallo" userId="c976832759b32b60" providerId="LiveId" clId="{8BF2857C-40DF-474F-ABAD-43F9A322CDD0}" dt="2026-10-25T13:51:26.535" v="189" actId="1076"/>
          <ac:spMkLst>
            <pc:docMk/>
            <pc:sldMk cId="1377401602" sldId="296"/>
            <ac:spMk id="3" creationId="{65BD6187-06DF-BF1C-8C4A-211AB314E1EE}"/>
          </ac:spMkLst>
        </pc:spChg>
        <pc:spChg chg="add mod">
          <ac:chgData name="Ricardo Gallo" userId="c976832759b32b60" providerId="LiveId" clId="{8BF2857C-40DF-474F-ABAD-43F9A322CDD0}" dt="2026-10-25T13:53:19.336" v="203" actId="20577"/>
          <ac:spMkLst>
            <pc:docMk/>
            <pc:sldMk cId="1377401602" sldId="296"/>
            <ac:spMk id="4" creationId="{EBAC839B-22E0-6437-5A8B-914553621D73}"/>
          </ac:spMkLst>
        </pc:spChg>
        <pc:spChg chg="mod">
          <ac:chgData name="Ricardo Gallo" userId="c976832759b32b60" providerId="LiveId" clId="{8BF2857C-40DF-474F-ABAD-43F9A322CDD0}" dt="2026-10-25T13:56:46.763" v="205" actId="1076"/>
          <ac:spMkLst>
            <pc:docMk/>
            <pc:sldMk cId="1377401602" sldId="296"/>
            <ac:spMk id="5" creationId="{7C392616-37F7-2D2F-8A97-15DA7399C2F3}"/>
          </ac:spMkLst>
        </pc:spChg>
        <pc:spChg chg="mod">
          <ac:chgData name="Ricardo Gallo" userId="c976832759b32b60" providerId="LiveId" clId="{8BF2857C-40DF-474F-ABAD-43F9A322CDD0}" dt="2026-10-25T13:56:41.660" v="204" actId="1076"/>
          <ac:spMkLst>
            <pc:docMk/>
            <pc:sldMk cId="1377401602" sldId="296"/>
            <ac:spMk id="8" creationId="{5048339A-652A-DA3D-BDF1-27F1A52A07C1}"/>
          </ac:spMkLst>
        </pc:spChg>
      </pc:sldChg>
      <pc:sldChg chg="addSp delSp modSp new mod">
        <pc:chgData name="Ricardo Gallo" userId="c976832759b32b60" providerId="LiveId" clId="{8BF2857C-40DF-474F-ABAD-43F9A322CDD0}" dt="2026-10-25T13:52:58.274" v="199" actId="313"/>
        <pc:sldMkLst>
          <pc:docMk/>
          <pc:sldMk cId="4121935975" sldId="297"/>
        </pc:sldMkLst>
        <pc:spChg chg="del">
          <ac:chgData name="Ricardo Gallo" userId="c976832759b32b60" providerId="LiveId" clId="{8BF2857C-40DF-474F-ABAD-43F9A322CDD0}" dt="2026-10-25T13:40:27.398" v="105" actId="478"/>
          <ac:spMkLst>
            <pc:docMk/>
            <pc:sldMk cId="4121935975" sldId="297"/>
            <ac:spMk id="2" creationId="{4705B3BE-AD94-A052-B1EA-DC3B00099B1F}"/>
          </ac:spMkLst>
        </pc:spChg>
        <pc:spChg chg="del">
          <ac:chgData name="Ricardo Gallo" userId="c976832759b32b60" providerId="LiveId" clId="{8BF2857C-40DF-474F-ABAD-43F9A322CDD0}" dt="2026-10-25T13:40:24.519" v="104" actId="478"/>
          <ac:spMkLst>
            <pc:docMk/>
            <pc:sldMk cId="4121935975" sldId="297"/>
            <ac:spMk id="3" creationId="{842AAE3E-7291-7156-C5C8-8273B928E8FB}"/>
          </ac:spMkLst>
        </pc:spChg>
        <pc:spChg chg="mod">
          <ac:chgData name="Ricardo Gallo" userId="c976832759b32b60" providerId="LiveId" clId="{8BF2857C-40DF-474F-ABAD-43F9A322CDD0}" dt="2026-10-25T13:52:34.099" v="195" actId="1076"/>
          <ac:spMkLst>
            <pc:docMk/>
            <pc:sldMk cId="4121935975" sldId="297"/>
            <ac:spMk id="4" creationId="{21C2F0EE-1854-2C1C-A78F-5EACACA3255F}"/>
          </ac:spMkLst>
        </pc:spChg>
        <pc:spChg chg="del">
          <ac:chgData name="Ricardo Gallo" userId="c976832759b32b60" providerId="LiveId" clId="{8BF2857C-40DF-474F-ABAD-43F9A322CDD0}" dt="2026-10-25T13:52:14.254" v="192" actId="478"/>
          <ac:spMkLst>
            <pc:docMk/>
            <pc:sldMk cId="4121935975" sldId="297"/>
            <ac:spMk id="5" creationId="{DD374452-0881-8744-0C05-FC3C09F6F2C5}"/>
          </ac:spMkLst>
        </pc:spChg>
        <pc:spChg chg="add mod">
          <ac:chgData name="Ricardo Gallo" userId="c976832759b32b60" providerId="LiveId" clId="{8BF2857C-40DF-474F-ABAD-43F9A322CDD0}" dt="2026-10-25T13:45:32.329" v="128" actId="1076"/>
          <ac:spMkLst>
            <pc:docMk/>
            <pc:sldMk cId="4121935975" sldId="297"/>
            <ac:spMk id="8" creationId="{70D98A77-449F-3CDB-9885-02EF308A50D2}"/>
          </ac:spMkLst>
        </pc:spChg>
        <pc:spChg chg="add mod">
          <ac:chgData name="Ricardo Gallo" userId="c976832759b32b60" providerId="LiveId" clId="{8BF2857C-40DF-474F-ABAD-43F9A322CDD0}" dt="2026-10-25T13:45:44.192" v="129" actId="1076"/>
          <ac:spMkLst>
            <pc:docMk/>
            <pc:sldMk cId="4121935975" sldId="297"/>
            <ac:spMk id="10" creationId="{FF267D96-ABB1-7057-ACA4-8F778C22BD44}"/>
          </ac:spMkLst>
        </pc:spChg>
        <pc:spChg chg="add mod">
          <ac:chgData name="Ricardo Gallo" userId="c976832759b32b60" providerId="LiveId" clId="{8BF2857C-40DF-474F-ABAD-43F9A322CDD0}" dt="2026-10-25T13:52:58.274" v="199" actId="313"/>
          <ac:spMkLst>
            <pc:docMk/>
            <pc:sldMk cId="4121935975" sldId="297"/>
            <ac:spMk id="11" creationId="{35F67D40-A832-CDA7-2955-C9EEEEC4633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30E2CF-9FE4-C7EE-5159-E1EEF72E2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37460-8E13-4187-7B6E-56802A0079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BAEBA6C-EEAD-4BA8-A44D-A3E6A108A7D8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034D1-80D7-6B01-9B36-1D232BB9D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1FB1-AA1C-85BA-E4A1-DED8EE0D7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B5EED5C-9A77-4B15-BF0B-521D4A9D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0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8C37B65-D79B-4B33-AD00-308A92250601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B5879D2-F573-429A-9A49-F0EF69A1D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47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7B87-62A3-2FB5-CFEA-62B59712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36BC-0827-9CA8-5B16-3F4249D63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A-C6C4-9D02-F5A9-70974CBF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54F3B-D183-4575-A9BC-A8CB848E0021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F200-D377-5A7F-3148-A0DFE06E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51A2-A723-0EA6-FB58-7C2E3199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BA2E-4E07-865C-CF47-F90E10ED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6CBB0-1222-B3C0-D047-29A83B31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1F4-9137-744A-E938-D04F9B64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336E-ECD0-A8DA-33AC-EE94F8F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F027F-19BE-E538-7484-D0C05B48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0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5F74-336C-A5D5-B6C1-33330F7B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05FB-8225-EA27-CA10-5BCAB6FF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10723-4167-AF8D-34CE-295601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1AA-570F-4B52-9EFD-4D4F200CEAAB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7B9-C589-B82D-307A-5127DBDC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B611-1E70-C3EF-C2E2-8CEC3AF0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638-5E9E-CC77-9DE4-F3A09F8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5017-D4A7-BFAD-48A1-38BC7AF41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8B6BC-2F67-8134-A2EF-C10E4EF2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181AB-1F0D-4C04-2CF1-6A7B5DE0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93BC-EA1A-4077-8242-0BC2063E9F26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141CF-00AB-C600-DF9D-61C7EA6B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43B1D-4D7E-D3D5-B4D0-86F311DF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FE9-0BC5-1ACC-5AE4-EA1993F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4084-A45B-08C6-AE92-95D8C8AC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BDD69-263D-4122-43D2-6E26B9269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6F7E-7B18-564A-58DA-1D5C220C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AFC67-08F8-195B-024A-5FF07902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428DC-9F20-1803-3F05-1FEC928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24BD-1E86-4FB3-BEB7-8F929F2A4026}" type="datetime6">
              <a:rPr lang="en-US" smtClean="0"/>
              <a:t>October 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00612-5DA9-C5FD-91AF-6309555D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D68F8-FFEF-71A7-184B-64F53E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EDA-0EBB-1D85-31BA-83FAF1B0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FD35-2D43-9CB0-5808-207EDAC2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14-DF22-46DF-985C-D6987FCA5BBF}" type="datetime6">
              <a:rPr lang="en-US" smtClean="0"/>
              <a:t>October 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1F95-C516-87FF-5E94-6F27E4DB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B0E0-6592-89F8-9EE4-D8C83758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1090D-43D3-120E-F3F9-609F5E66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F1A7-DE8C-4859-A833-646DC6D94D2E}" type="datetime6">
              <a:rPr lang="en-US" smtClean="0"/>
              <a:t>October 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8231C-E51B-4C75-0A73-6D506877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F667-2D37-FF9F-DC4A-1EC6FF7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938C-988A-5744-5583-91DB6E54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4306-EE5E-7D49-4E9A-A6033580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AD58-C6EF-002F-F7B3-7894A72E3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E69C2-203A-41E9-6347-1081E77A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F835-9393-4A53-817E-90584E5254F5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C66D-5FFC-946E-FCB6-D7EBBDB9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2C13-89F2-B5CA-C276-F08A913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96E1-9B89-AE0C-AC25-453A1807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3F02F-AA0A-F71C-3621-8494D9705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5A92A-8962-725B-9B9F-9EF6D6BB8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384E-5664-8693-B300-1ED277BF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FB7-22B2-4372-9DD7-606F900C8236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1FACE-C6EA-85BA-917C-24020531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A5D33-2A95-E582-92C3-04FE259E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B842B-4A9C-B625-41AB-C657C760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E8EAB-B45C-2C01-C766-E7F19066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3E25A-ED55-C1EE-7C7B-B8774034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B8A7-EA4B-495C-991C-CF81766C97C6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976B-25F6-0265-3C83-1AEADFF5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59A7F-5294-B00B-40FA-AB07822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B874C-97CC-EC67-FC00-529698A8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649AA-F26D-2D84-02B1-A14177A92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0B04-77E5-B5B3-815B-A72ED19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B20D5-C568-425F-8163-14A4E4DFCD81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7771D-F9F8-1395-E49A-20224038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2084-29D5-7EB4-9ACA-75C3B12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5B26B-6D76-5C0F-73BB-82B994E5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0AE53-E8BA-0BB3-3FAF-028308DC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C580-AFE7-C54A-DA03-BFA37260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CB6-FE91-4B94-8B38-8487B2D26AF8}" type="datetime6">
              <a:rPr lang="en-US" smtClean="0"/>
              <a:t>October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E2C8-3625-D976-A0C7-381AEB10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E88F-9F3C-6711-86F0-D2F06517D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ricardo-gallo-6b83352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CDEE3-A764-A0CE-F956-408469A81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06862" y="6356349"/>
            <a:ext cx="1013115" cy="365125"/>
          </a:xfrm>
        </p:spPr>
        <p:txBody>
          <a:bodyPr/>
          <a:lstStyle/>
          <a:p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October 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2FA9-59A9-2BEB-630F-04C9C09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9592" y="6356350"/>
            <a:ext cx="1104207" cy="365125"/>
          </a:xfrm>
        </p:spPr>
        <p:txBody>
          <a:bodyPr/>
          <a:lstStyle/>
          <a:p>
            <a:fld id="{55FCEEC9-82A2-4BB3-AB98-D18095280961}" type="slidenum">
              <a:rPr lang="en-US" smtClean="0">
                <a:latin typeface="Sylfaen" panose="010A0502050306030303" pitchFamily="18" charset="0"/>
              </a:rPr>
              <a:t>1</a:t>
            </a:fld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4D607-891D-F260-1DE1-945498774349}"/>
              </a:ext>
            </a:extLst>
          </p:cNvPr>
          <p:cNvSpPr txBox="1"/>
          <p:nvPr/>
        </p:nvSpPr>
        <p:spPr>
          <a:xfrm>
            <a:off x="3348240" y="3998429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Speaker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Ricardo Gallo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(Believe Green LLC, Chicago, USA)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0A8B21-DE29-6BFD-18D2-91B910F3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1602" y="6356349"/>
            <a:ext cx="3668795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“General Fusion (MTF1 </a:t>
            </a:r>
            <a:endParaRPr lang="it-IT" b="1" i="1" dirty="0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0571280B-F232-A9C5-E1F9-30616DE4F3CF}"/>
              </a:ext>
            </a:extLst>
          </p:cNvPr>
          <p:cNvSpPr txBox="1"/>
          <p:nvPr/>
        </p:nvSpPr>
        <p:spPr>
          <a:xfrm>
            <a:off x="2563366" y="1962785"/>
            <a:ext cx="7435850" cy="112766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lnSpc>
                <a:spcPct val="107000"/>
              </a:lnSpc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GENERAL FUSION</a:t>
            </a:r>
            <a:r>
              <a:rPr lang="en-US" sz="2000" b="1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i="1" kern="100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  Vancouver, Canada </a:t>
            </a:r>
            <a:endParaRPr lang="en-US" sz="11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" sz="1200" b="1" strike="noStrike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 </a:t>
            </a:r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</a:pPr>
            <a:r>
              <a:rPr lang="es-ES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Magnetized Target Fusion (MTF)</a:t>
            </a:r>
            <a:endParaRPr lang="en-US" sz="1200" i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BA92402-D177-1333-D0B8-1D999DFEF473}"/>
              </a:ext>
            </a:extLst>
          </p:cNvPr>
          <p:cNvSpPr txBox="1"/>
          <p:nvPr/>
        </p:nvSpPr>
        <p:spPr>
          <a:xfrm>
            <a:off x="5063383" y="670970"/>
            <a:ext cx="20652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NFR-13</a:t>
            </a:r>
            <a:endParaRPr lang="en-US" sz="24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1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5984-03AC-811F-8435-10A5BA53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8339A-652A-DA3D-BDF1-27F1A52A07C1}"/>
              </a:ext>
            </a:extLst>
          </p:cNvPr>
          <p:cNvSpPr txBox="1"/>
          <p:nvPr/>
        </p:nvSpPr>
        <p:spPr>
          <a:xfrm>
            <a:off x="4864145" y="729192"/>
            <a:ext cx="2473236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" sz="20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endParaRPr lang="en-US" sz="2000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725057-9D70-C550-4B18-44AFAFC3B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37" y="3424237"/>
            <a:ext cx="9526" cy="952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5BD6187-06DF-BF1C-8C4A-211AB314E1EE}"/>
              </a:ext>
            </a:extLst>
          </p:cNvPr>
          <p:cNvSpPr txBox="1">
            <a:spLocks/>
          </p:cNvSpPr>
          <p:nvPr/>
        </p:nvSpPr>
        <p:spPr>
          <a:xfrm>
            <a:off x="2194242" y="6356349"/>
            <a:ext cx="947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dirty="0"/>
              <a:t>October 26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C392616-37F7-2D2F-8A97-15DA7399C2F3}"/>
              </a:ext>
            </a:extLst>
          </p:cNvPr>
          <p:cNvSpPr txBox="1"/>
          <p:nvPr/>
        </p:nvSpPr>
        <p:spPr>
          <a:xfrm>
            <a:off x="2005474" y="1388256"/>
            <a:ext cx="8190577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algn="ctr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228600" marR="0" algn="ctr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i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General Fusion’s Magnetized Target Fusion (MTF) approach works</a:t>
            </a:r>
          </a:p>
          <a:p>
            <a:pPr marL="228600" marR="0" algn="ctr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endParaRPr lang="en-US" i="1" kern="12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four stages of the MTF process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Why magnetize the plasma before compressing it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does mechanical compression heat the plasma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 is the role of liquid metal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Is General Fusion's MTF machine already using this complete system?</a:t>
            </a:r>
          </a:p>
          <a:p>
            <a:pPr marL="571500" marR="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5.1 Commercial MTF concept</a:t>
            </a:r>
          </a:p>
          <a:p>
            <a:pPr marL="571500" marR="0">
              <a:spcBef>
                <a:spcPts val="5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5.2 LM26 demonstration machine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 startAt="6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does MTF compare with a tokamak and inertial confinement?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 startAt="6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main engineering challenge</a:t>
            </a:r>
          </a:p>
          <a:p>
            <a:pPr marL="571500" marR="0" indent="-342900">
              <a:spcBef>
                <a:spcPts val="500"/>
              </a:spcBef>
              <a:spcAft>
                <a:spcPts val="0"/>
              </a:spcAft>
              <a:buAutoNum type="arabicPeriod" startAt="6"/>
              <a:tabLst>
                <a:tab pos="457200" algn="l"/>
              </a:tabLst>
            </a:pPr>
            <a:r>
              <a:rPr lang="en-US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 summary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BAC839B-22E0-6437-5A8B-914553621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1602" y="6356349"/>
            <a:ext cx="3668795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“General Fusion - (MTF)” 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137740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2F0EE-1854-2C1C-A78F-5EACACA325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40169" y="6356349"/>
            <a:ext cx="926123" cy="365125"/>
          </a:xfrm>
        </p:spPr>
        <p:txBody>
          <a:bodyPr/>
          <a:lstStyle/>
          <a:p>
            <a:fld id="{0806FF79-396F-4843-B565-D35099065378}" type="datetime6">
              <a:rPr lang="en-US" smtClean="0"/>
              <a:t>October 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49EED-90C4-74BB-2A0C-93BC7011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D98A77-449F-3CDB-9885-02EF308A50D2}"/>
              </a:ext>
            </a:extLst>
          </p:cNvPr>
          <p:cNvSpPr txBox="1"/>
          <p:nvPr/>
        </p:nvSpPr>
        <p:spPr>
          <a:xfrm>
            <a:off x="1083733" y="842049"/>
            <a:ext cx="9330267" cy="772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Introduction</a:t>
            </a:r>
          </a:p>
          <a:p>
            <a:pPr marL="22860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General Fusion’s Magnetized Target Fusion (MTF) approach works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267D96-ABB1-7057-ACA4-8F778C22BD44}"/>
              </a:ext>
            </a:extLst>
          </p:cNvPr>
          <p:cNvSpPr txBox="1"/>
          <p:nvPr/>
        </p:nvSpPr>
        <p:spPr>
          <a:xfrm>
            <a:off x="990600" y="1952301"/>
            <a:ext cx="10363200" cy="3456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General Fusion’s approach combines two different ideas in nuclear fusion: magnetic confinement of a plasma and rapid mechanical compression of that plasma to reach fusion conditions.</a:t>
            </a:r>
            <a:endParaRPr lang="es-ES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Canadian company General Fusion calls this approach Magnetized Target Fusion (MTF). Its central idea is to create a magnetically confined plasma, then compress it using a mechanically driven liquid-metal system, rather than relying exclusively on powerful magnetic fields to confine the plasma for a long time or on lasers to implode a fuel capsule.</a:t>
            </a:r>
            <a:endParaRPr lang="es-ES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b="1" i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simple terms:</a:t>
            </a:r>
            <a:endParaRPr lang="es-ES" b="1" i="1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Magnetize the fuel → compress it mechanically → heat it to fusion conditions → extract the energy.</a:t>
            </a:r>
            <a:endParaRPr lang="es-ES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is an intermediate approach between conventional magnetic-confinement fusion, such as a tokamak, and inertial-confinement fusion, such as laser-driven fusion at the National Ignition Facility.</a:t>
            </a:r>
            <a:endParaRPr lang="es-ES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5F67D40-A832-CDA7-2955-C9EEEEC46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1602" y="6356349"/>
            <a:ext cx="3668795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“General Fusion - (MTF)” </a:t>
            </a:r>
            <a:endParaRPr lang="it-IT" b="1" i="1" dirty="0"/>
          </a:p>
        </p:txBody>
      </p:sp>
    </p:spTree>
    <p:extLst>
      <p:ext uri="{BB962C8B-B14F-4D97-AF65-F5344CB8AC3E}">
        <p14:creationId xmlns:p14="http://schemas.microsoft.com/office/powerpoint/2010/main" val="4121935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17268</TotalTime>
  <Words>294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Sylfaen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Gallo</dc:creator>
  <cp:lastModifiedBy>Ricardo Gallo</cp:lastModifiedBy>
  <cp:revision>138</cp:revision>
  <cp:lastPrinted>2023-06-02T17:24:26Z</cp:lastPrinted>
  <dcterms:created xsi:type="dcterms:W3CDTF">2023-04-04T07:12:33Z</dcterms:created>
  <dcterms:modified xsi:type="dcterms:W3CDTF">2026-10-25T17:28:09Z</dcterms:modified>
</cp:coreProperties>
</file>