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October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October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Ottobre </a:t>
            </a:r>
            <a:r>
              <a:rPr lang="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370844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it" sz="16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 </a:t>
            </a:r>
            <a:r>
              <a:rPr lang="i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it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i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Stati Uniti)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it" dirty="0"/>
              <a:t>Believe </a:t>
            </a:r>
            <a:r>
              <a:rPr lang="it" dirty="0">
                <a:solidFill>
                  <a:srgbClr val="00B050"/>
                </a:solidFill>
              </a:rPr>
              <a:t>green </a:t>
            </a:r>
            <a:r>
              <a:rPr lang="it" dirty="0"/>
              <a:t>LLC </a:t>
            </a:r>
            <a:r>
              <a:rPr lang="it" i="1" dirty="0"/>
              <a:t>- </a:t>
            </a:r>
            <a:r>
              <a:rPr lang="it" b="1" i="1" dirty="0"/>
              <a:t>“</a:t>
            </a:r>
            <a:r>
              <a:rPr lang="es-ES" b="1" i="1" dirty="0"/>
              <a:t>COMMONWEALTH FUSION SYSTEMS</a:t>
            </a:r>
            <a:r>
              <a:rPr lang="it" b="1" i="1" dirty="0"/>
              <a:t>”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920240" y="2081153"/>
            <a:ext cx="8063738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it" sz="1200" b="1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it" sz="2000" b="1" u="sng" kern="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</a:t>
            </a:r>
            <a:r>
              <a:rPr lang="it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CASO “COMMONWEALTH FUSION SYSTEMS”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it" i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(Devens, Massachusetts) - ARC (Chesterfield, Virginia)</a:t>
            </a:r>
            <a:endParaRPr lang="en-US" i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it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DB91B-8AF5-47E9-8EBD-52D6F563E915}"/>
              </a:ext>
            </a:extLst>
          </p:cNvPr>
          <p:cNvSpPr txBox="1"/>
          <p:nvPr/>
        </p:nvSpPr>
        <p:spPr>
          <a:xfrm>
            <a:off x="2565781" y="57307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it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NFR-08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" dirty="0" err="1"/>
              <a:t>Ottobre </a:t>
            </a:r>
            <a:r>
              <a:rPr lang="it" dirty="0"/>
              <a:t>'25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268553" y="100081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629650" y="1856900"/>
            <a:ext cx="8224278" cy="25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1600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 cos'è </a:t>
            </a:r>
            <a:r>
              <a:rPr lang="it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Commonwealth Fusion Systems?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1600" kern="12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– </a:t>
            </a:r>
            <a:r>
              <a:rPr lang="it" dirty="0"/>
              <a:t>Campus di Devens, Massachusetts</a:t>
            </a:r>
            <a:r>
              <a:rPr lang="it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– </a:t>
            </a:r>
            <a:r>
              <a:rPr lang="it" sz="1600" dirty="0" err="1">
                <a:latin typeface="Arial" panose="020B0604020202020204" pitchFamily="34" charset="0"/>
                <a:cs typeface="Arial" panose="020B0604020202020204" pitchFamily="34" charset="0"/>
              </a:rPr>
              <a:t>Magneti</a:t>
            </a:r>
            <a:endParaRPr lang="it-IT" sz="16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SPARC – </a:t>
            </a:r>
            <a:r>
              <a:rPr lang="it" sz="160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Animazione</a:t>
            </a:r>
            <a:endParaRPr lang="it-IT" sz="1600" kern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SPARC - Parametri e sezione trasversale poloidale</a:t>
            </a:r>
            <a:endParaRPr lang="en-US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SPARC - Contorno operativo del plasma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 Parametri della macchina SPARC e confronto con il Tokamak ITER</a:t>
            </a: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8. ARC – </a:t>
            </a:r>
            <a:r>
              <a:rPr lang="it" sz="1600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endParaRPr lang="en-US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CEB361B-97FF-1015-39C6-43C24745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it" dirty="0"/>
              <a:t>Believe </a:t>
            </a:r>
            <a:r>
              <a:rPr lang="it" dirty="0">
                <a:solidFill>
                  <a:srgbClr val="00B050"/>
                </a:solidFill>
              </a:rPr>
              <a:t>green </a:t>
            </a:r>
            <a:r>
              <a:rPr lang="it" dirty="0"/>
              <a:t>LLC </a:t>
            </a:r>
            <a:r>
              <a:rPr lang="it" i="1" dirty="0"/>
              <a:t>- </a:t>
            </a:r>
            <a:r>
              <a:rPr lang="it" b="1" i="1" dirty="0"/>
              <a:t>“</a:t>
            </a:r>
            <a:r>
              <a:rPr lang="es-ES" b="1" i="1" dirty="0"/>
              <a:t>COMMONWEALTH FUSION SYSTEMS</a:t>
            </a:r>
            <a:r>
              <a:rPr lang="it" b="1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19409</TotalTime>
  <Words>117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154</cp:revision>
  <cp:lastPrinted>2023-06-02T17:24:26Z</cp:lastPrinted>
  <dcterms:created xsi:type="dcterms:W3CDTF">2023-04-04T07:12:33Z</dcterms:created>
  <dcterms:modified xsi:type="dcterms:W3CDTF">2025-10-15T17:04:18Z</dcterms:modified>
</cp:coreProperties>
</file>