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7" r:id="rId2"/>
    <p:sldId id="358" r:id="rId3"/>
    <p:sldId id="296" r:id="rId4"/>
    <p:sldId id="357" r:id="rId5"/>
    <p:sldId id="310" r:id="rId6"/>
  </p:sldIdLst>
  <p:sldSz cx="12192000" cy="6858000"/>
  <p:notesSz cx="7023100" cy="93091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19" autoAdjust="0"/>
    <p:restoredTop sz="94660"/>
  </p:normalViewPr>
  <p:slideViewPr>
    <p:cSldViewPr snapToGrid="0">
      <p:cViewPr varScale="1">
        <p:scale>
          <a:sx n="66" d="100"/>
          <a:sy n="66" d="100"/>
        </p:scale>
        <p:origin x="71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ardo Gallo" userId="c976832759b32b60" providerId="LiveId" clId="{8BF2857C-40DF-474F-ABAD-43F9A322CDD0}"/>
    <pc:docChg chg="undo custSel addSld delSld modSld sldOrd">
      <pc:chgData name="Ricardo Gallo" userId="c976832759b32b60" providerId="LiveId" clId="{8BF2857C-40DF-474F-ABAD-43F9A322CDD0}" dt="2026-08-31T14:57:39.387" v="5916" actId="20577"/>
      <pc:docMkLst>
        <pc:docMk/>
      </pc:docMkLst>
      <pc:sldChg chg="del">
        <pc:chgData name="Ricardo Gallo" userId="c976832759b32b60" providerId="LiveId" clId="{8BF2857C-40DF-474F-ABAD-43F9A322CDD0}" dt="2026-08-22T16:43:35.361" v="453" actId="47"/>
        <pc:sldMkLst>
          <pc:docMk/>
          <pc:sldMk cId="1385688653" sldId="256"/>
        </pc:sldMkLst>
      </pc:sldChg>
      <pc:sldChg chg="addSp delSp modSp mod">
        <pc:chgData name="Ricardo Gallo" userId="c976832759b32b60" providerId="LiveId" clId="{8BF2857C-40DF-474F-ABAD-43F9A322CDD0}" dt="2026-08-31T14:57:39.387" v="5916" actId="20577"/>
        <pc:sldMkLst>
          <pc:docMk/>
          <pc:sldMk cId="1018138481" sldId="257"/>
        </pc:sldMkLst>
        <pc:spChg chg="mod">
          <ac:chgData name="Ricardo Gallo" userId="c976832759b32b60" providerId="LiveId" clId="{8BF2857C-40DF-474F-ABAD-43F9A322CDD0}" dt="2026-08-31T14:57:39.387" v="5916" actId="20577"/>
          <ac:spMkLst>
            <pc:docMk/>
            <pc:sldMk cId="1018138481" sldId="257"/>
            <ac:spMk id="2" creationId="{2BA92402-D177-1333-D0B8-1D999DFEF473}"/>
          </ac:spMkLst>
        </pc:spChg>
        <pc:spChg chg="mod">
          <ac:chgData name="Ricardo Gallo" userId="c976832759b32b60" providerId="LiveId" clId="{8BF2857C-40DF-474F-ABAD-43F9A322CDD0}" dt="2026-08-28T07:57:56.371" v="5488" actId="14100"/>
          <ac:spMkLst>
            <pc:docMk/>
            <pc:sldMk cId="1018138481" sldId="257"/>
            <ac:spMk id="3" creationId="{400A8B21-DE29-6BFD-18D2-91B910F3B001}"/>
          </ac:spMkLst>
        </pc:spChg>
        <pc:spChg chg="add mod">
          <ac:chgData name="Ricardo Gallo" userId="c976832759b32b60" providerId="LiveId" clId="{8BF2857C-40DF-474F-ABAD-43F9A322CDD0}" dt="2026-08-28T08:16:35.243" v="5490"/>
          <ac:spMkLst>
            <pc:docMk/>
            <pc:sldMk cId="1018138481" sldId="257"/>
            <ac:spMk id="4" creationId="{8019C8F4-F442-B1BC-43DD-A98B12954EDE}"/>
          </ac:spMkLst>
        </pc:spChg>
        <pc:spChg chg="mod">
          <ac:chgData name="Ricardo Gallo" userId="c976832759b32b60" providerId="LiveId" clId="{8BF2857C-40DF-474F-ABAD-43F9A322CDD0}" dt="2026-08-28T07:44:31.540" v="5413" actId="255"/>
          <ac:spMkLst>
            <pc:docMk/>
            <pc:sldMk cId="1018138481" sldId="257"/>
            <ac:spMk id="11" creationId="{0571280B-F232-A9C5-E1F9-30616DE4F3CF}"/>
          </ac:spMkLst>
        </pc:spChg>
      </pc:sldChg>
      <pc:sldChg chg="del">
        <pc:chgData name="Ricardo Gallo" userId="c976832759b32b60" providerId="LiveId" clId="{8BF2857C-40DF-474F-ABAD-43F9A322CDD0}" dt="2026-08-22T16:43:38.998" v="454" actId="47"/>
        <pc:sldMkLst>
          <pc:docMk/>
          <pc:sldMk cId="2458647499" sldId="258"/>
        </pc:sldMkLst>
      </pc:sldChg>
      <pc:sldChg chg="addSp modSp del mod ord">
        <pc:chgData name="Ricardo Gallo" userId="c976832759b32b60" providerId="LiveId" clId="{8BF2857C-40DF-474F-ABAD-43F9A322CDD0}" dt="2026-08-26T09:33:10.646" v="2762" actId="2696"/>
        <pc:sldMkLst>
          <pc:docMk/>
          <pc:sldMk cId="186345343" sldId="262"/>
        </pc:sldMkLst>
      </pc:sldChg>
      <pc:sldChg chg="addSp delSp modSp add del mod ord">
        <pc:chgData name="Ricardo Gallo" userId="c976832759b32b60" providerId="LiveId" clId="{8BF2857C-40DF-474F-ABAD-43F9A322CDD0}" dt="2026-08-28T16:54:25.531" v="5851" actId="47"/>
        <pc:sldMkLst>
          <pc:docMk/>
          <pc:sldMk cId="1328802891" sldId="262"/>
        </pc:sldMkLst>
      </pc:sldChg>
      <pc:sldChg chg="addSp delSp modSp del mod ord">
        <pc:chgData name="Ricardo Gallo" userId="c976832759b32b60" providerId="LiveId" clId="{8BF2857C-40DF-474F-ABAD-43F9A322CDD0}" dt="2026-08-28T16:54:27.814" v="5852" actId="47"/>
        <pc:sldMkLst>
          <pc:docMk/>
          <pc:sldMk cId="2547044705" sldId="263"/>
        </pc:sldMkLst>
      </pc:sldChg>
      <pc:sldChg chg="modSp del mod">
        <pc:chgData name="Ricardo Gallo" userId="c976832759b32b60" providerId="LiveId" clId="{8BF2857C-40DF-474F-ABAD-43F9A322CDD0}" dt="2026-08-22T17:20:46.988" v="535" actId="47"/>
        <pc:sldMkLst>
          <pc:docMk/>
          <pc:sldMk cId="403461678" sldId="264"/>
        </pc:sldMkLst>
      </pc:sldChg>
      <pc:sldChg chg="del">
        <pc:chgData name="Ricardo Gallo" userId="c976832759b32b60" providerId="LiveId" clId="{8BF2857C-40DF-474F-ABAD-43F9A322CDD0}" dt="2026-08-22T17:20:49.917" v="536" actId="47"/>
        <pc:sldMkLst>
          <pc:docMk/>
          <pc:sldMk cId="2408735223" sldId="265"/>
        </pc:sldMkLst>
      </pc:sldChg>
      <pc:sldChg chg="modSp del mod ord">
        <pc:chgData name="Ricardo Gallo" userId="c976832759b32b60" providerId="LiveId" clId="{8BF2857C-40DF-474F-ABAD-43F9A322CDD0}" dt="2026-08-25T07:00:56.135" v="2282" actId="47"/>
        <pc:sldMkLst>
          <pc:docMk/>
          <pc:sldMk cId="2784923929" sldId="266"/>
        </pc:sldMkLst>
      </pc:sldChg>
      <pc:sldChg chg="modSp del mod ord">
        <pc:chgData name="Ricardo Gallo" userId="c976832759b32b60" providerId="LiveId" clId="{8BF2857C-40DF-474F-ABAD-43F9A322CDD0}" dt="2026-08-25T07:16:57.425" v="2321" actId="47"/>
        <pc:sldMkLst>
          <pc:docMk/>
          <pc:sldMk cId="2438218369" sldId="267"/>
        </pc:sldMkLst>
      </pc:sldChg>
      <pc:sldChg chg="addSp delSp modSp del mod">
        <pc:chgData name="Ricardo Gallo" userId="c976832759b32b60" providerId="LiveId" clId="{8BF2857C-40DF-474F-ABAD-43F9A322CDD0}" dt="2026-08-28T16:55:40.547" v="5901" actId="47"/>
        <pc:sldMkLst>
          <pc:docMk/>
          <pc:sldMk cId="3159027048" sldId="268"/>
        </pc:sldMkLst>
      </pc:sldChg>
      <pc:sldChg chg="addSp delSp modSp del mod ord">
        <pc:chgData name="Ricardo Gallo" userId="c976832759b32b60" providerId="LiveId" clId="{8BF2857C-40DF-474F-ABAD-43F9A322CDD0}" dt="2026-08-28T16:55:12.859" v="5886" actId="47"/>
        <pc:sldMkLst>
          <pc:docMk/>
          <pc:sldMk cId="268229084" sldId="269"/>
        </pc:sldMkLst>
      </pc:sldChg>
      <pc:sldChg chg="modSp add del mod">
        <pc:chgData name="Ricardo Gallo" userId="c976832759b32b60" providerId="LiveId" clId="{8BF2857C-40DF-474F-ABAD-43F9A322CDD0}" dt="2026-08-23T14:56:24.283" v="1144" actId="47"/>
        <pc:sldMkLst>
          <pc:docMk/>
          <pc:sldMk cId="2969560940" sldId="271"/>
        </pc:sldMkLst>
      </pc:sldChg>
      <pc:sldChg chg="del">
        <pc:chgData name="Ricardo Gallo" userId="c976832759b32b60" providerId="LiveId" clId="{8BF2857C-40DF-474F-ABAD-43F9A322CDD0}" dt="2026-08-23T14:56:48.925" v="1145" actId="2696"/>
        <pc:sldMkLst>
          <pc:docMk/>
          <pc:sldMk cId="1409123377" sldId="272"/>
        </pc:sldMkLst>
      </pc:sldChg>
      <pc:sldChg chg="addSp delSp modSp add del mod ord">
        <pc:chgData name="Ricardo Gallo" userId="c976832759b32b60" providerId="LiveId" clId="{8BF2857C-40DF-474F-ABAD-43F9A322CDD0}" dt="2026-08-28T16:54:49.405" v="5863" actId="47"/>
        <pc:sldMkLst>
          <pc:docMk/>
          <pc:sldMk cId="1966932203" sldId="272"/>
        </pc:sldMkLst>
      </pc:sldChg>
      <pc:sldChg chg="addSp delSp modSp del mod">
        <pc:chgData name="Ricardo Gallo" userId="c976832759b32b60" providerId="LiveId" clId="{8BF2857C-40DF-474F-ABAD-43F9A322CDD0}" dt="2026-08-28T16:55:37.616" v="5899" actId="47"/>
        <pc:sldMkLst>
          <pc:docMk/>
          <pc:sldMk cId="62226828" sldId="273"/>
        </pc:sldMkLst>
      </pc:sldChg>
      <pc:sldChg chg="addSp delSp modSp add del mod">
        <pc:chgData name="Ricardo Gallo" userId="c976832759b32b60" providerId="LiveId" clId="{8BF2857C-40DF-474F-ABAD-43F9A322CDD0}" dt="2026-08-28T16:54:47.451" v="5861" actId="47"/>
        <pc:sldMkLst>
          <pc:docMk/>
          <pc:sldMk cId="777349371" sldId="274"/>
        </pc:sldMkLst>
      </pc:sldChg>
      <pc:sldChg chg="del">
        <pc:chgData name="Ricardo Gallo" userId="c976832759b32b60" providerId="LiveId" clId="{8BF2857C-40DF-474F-ABAD-43F9A322CDD0}" dt="2026-08-23T14:46:32.176" v="1106" actId="2696"/>
        <pc:sldMkLst>
          <pc:docMk/>
          <pc:sldMk cId="3578802055" sldId="274"/>
        </pc:sldMkLst>
      </pc:sldChg>
      <pc:sldChg chg="del">
        <pc:chgData name="Ricardo Gallo" userId="c976832759b32b60" providerId="LiveId" clId="{8BF2857C-40DF-474F-ABAD-43F9A322CDD0}" dt="2026-08-23T14:50:48.706" v="1127" actId="2696"/>
        <pc:sldMkLst>
          <pc:docMk/>
          <pc:sldMk cId="844233450" sldId="275"/>
        </pc:sldMkLst>
      </pc:sldChg>
      <pc:sldChg chg="addSp delSp modSp add del mod">
        <pc:chgData name="Ricardo Gallo" userId="c976832759b32b60" providerId="LiveId" clId="{8BF2857C-40DF-474F-ABAD-43F9A322CDD0}" dt="2026-08-28T16:54:48.388" v="5862" actId="47"/>
        <pc:sldMkLst>
          <pc:docMk/>
          <pc:sldMk cId="3981057581" sldId="275"/>
        </pc:sldMkLst>
      </pc:sldChg>
      <pc:sldChg chg="addSp delSp modSp add del mod">
        <pc:chgData name="Ricardo Gallo" userId="c976832759b32b60" providerId="LiveId" clId="{8BF2857C-40DF-474F-ABAD-43F9A322CDD0}" dt="2026-08-28T16:54:55.676" v="5869" actId="47"/>
        <pc:sldMkLst>
          <pc:docMk/>
          <pc:sldMk cId="937844786" sldId="276"/>
        </pc:sldMkLst>
      </pc:sldChg>
      <pc:sldChg chg="addSp delSp modSp del mod ord">
        <pc:chgData name="Ricardo Gallo" userId="c976832759b32b60" providerId="LiveId" clId="{8BF2857C-40DF-474F-ABAD-43F9A322CDD0}" dt="2026-08-28T16:54:56.610" v="5870" actId="47"/>
        <pc:sldMkLst>
          <pc:docMk/>
          <pc:sldMk cId="2528377301" sldId="277"/>
        </pc:sldMkLst>
      </pc:sldChg>
      <pc:sldChg chg="addSp delSp modSp del mod ord">
        <pc:chgData name="Ricardo Gallo" userId="c976832759b32b60" providerId="LiveId" clId="{8BF2857C-40DF-474F-ABAD-43F9A322CDD0}" dt="2026-08-28T16:55:00.943" v="5875" actId="47"/>
        <pc:sldMkLst>
          <pc:docMk/>
          <pc:sldMk cId="3815765916" sldId="278"/>
        </pc:sldMkLst>
      </pc:sldChg>
      <pc:sldChg chg="modSp del mod">
        <pc:chgData name="Ricardo Gallo" userId="c976832759b32b60" providerId="LiveId" clId="{8BF2857C-40DF-474F-ABAD-43F9A322CDD0}" dt="2026-08-25T16:10:53.567" v="2730" actId="47"/>
        <pc:sldMkLst>
          <pc:docMk/>
          <pc:sldMk cId="1738022486" sldId="279"/>
        </pc:sldMkLst>
      </pc:sldChg>
      <pc:sldChg chg="addSp delSp modSp del mod ord">
        <pc:chgData name="Ricardo Gallo" userId="c976832759b32b60" providerId="LiveId" clId="{8BF2857C-40DF-474F-ABAD-43F9A322CDD0}" dt="2026-08-28T16:55:10.552" v="5884" actId="47"/>
        <pc:sldMkLst>
          <pc:docMk/>
          <pc:sldMk cId="1989351221" sldId="280"/>
        </pc:sldMkLst>
      </pc:sldChg>
      <pc:sldChg chg="addSp delSp modSp del mod ord">
        <pc:chgData name="Ricardo Gallo" userId="c976832759b32b60" providerId="LiveId" clId="{8BF2857C-40DF-474F-ABAD-43F9A322CDD0}" dt="2026-08-28T16:55:01.817" v="5876" actId="47"/>
        <pc:sldMkLst>
          <pc:docMk/>
          <pc:sldMk cId="470662623" sldId="281"/>
        </pc:sldMkLst>
      </pc:sldChg>
      <pc:sldChg chg="del">
        <pc:chgData name="Ricardo Gallo" userId="c976832759b32b60" providerId="LiveId" clId="{8BF2857C-40DF-474F-ABAD-43F9A322CDD0}" dt="2026-08-25T15:52:26.451" v="2711" actId="47"/>
        <pc:sldMkLst>
          <pc:docMk/>
          <pc:sldMk cId="1394949208" sldId="282"/>
        </pc:sldMkLst>
      </pc:sldChg>
      <pc:sldChg chg="modSp del mod">
        <pc:chgData name="Ricardo Gallo" userId="c976832759b32b60" providerId="LiveId" clId="{8BF2857C-40DF-474F-ABAD-43F9A322CDD0}" dt="2026-08-26T18:34:54.195" v="3198" actId="47"/>
        <pc:sldMkLst>
          <pc:docMk/>
          <pc:sldMk cId="1805634937" sldId="283"/>
        </pc:sldMkLst>
      </pc:sldChg>
      <pc:sldChg chg="del">
        <pc:chgData name="Ricardo Gallo" userId="c976832759b32b60" providerId="LiveId" clId="{8BF2857C-40DF-474F-ABAD-43F9A322CDD0}" dt="2026-08-25T15:55:26.404" v="2717" actId="47"/>
        <pc:sldMkLst>
          <pc:docMk/>
          <pc:sldMk cId="1790568063" sldId="284"/>
        </pc:sldMkLst>
      </pc:sldChg>
      <pc:sldChg chg="del">
        <pc:chgData name="Ricardo Gallo" userId="c976832759b32b60" providerId="LiveId" clId="{8BF2857C-40DF-474F-ABAD-43F9A322CDD0}" dt="2026-08-25T15:52:10.918" v="2709" actId="47"/>
        <pc:sldMkLst>
          <pc:docMk/>
          <pc:sldMk cId="2199683541" sldId="285"/>
        </pc:sldMkLst>
      </pc:sldChg>
      <pc:sldChg chg="addSp delSp modSp del mod">
        <pc:chgData name="Ricardo Gallo" userId="c976832759b32b60" providerId="LiveId" clId="{8BF2857C-40DF-474F-ABAD-43F9A322CDD0}" dt="2026-08-28T16:55:42.113" v="5902" actId="47"/>
        <pc:sldMkLst>
          <pc:docMk/>
          <pc:sldMk cId="3542900392" sldId="286"/>
        </pc:sldMkLst>
      </pc:sldChg>
      <pc:sldChg chg="addSp delSp modSp del mod">
        <pc:chgData name="Ricardo Gallo" userId="c976832759b32b60" providerId="LiveId" clId="{8BF2857C-40DF-474F-ABAD-43F9A322CDD0}" dt="2026-08-28T16:55:45.405" v="5904" actId="47"/>
        <pc:sldMkLst>
          <pc:docMk/>
          <pc:sldMk cId="805920684" sldId="287"/>
        </pc:sldMkLst>
      </pc:sldChg>
      <pc:sldChg chg="del">
        <pc:chgData name="Ricardo Gallo" userId="c976832759b32b60" providerId="LiveId" clId="{8BF2857C-40DF-474F-ABAD-43F9A322CDD0}" dt="2026-08-17T16:58:34.129" v="43" actId="47"/>
        <pc:sldMkLst>
          <pc:docMk/>
          <pc:sldMk cId="3389310380" sldId="288"/>
        </pc:sldMkLst>
      </pc:sldChg>
      <pc:sldChg chg="del">
        <pc:chgData name="Ricardo Gallo" userId="c976832759b32b60" providerId="LiveId" clId="{8BF2857C-40DF-474F-ABAD-43F9A322CDD0}" dt="2026-08-25T15:52:17.711" v="2710" actId="47"/>
        <pc:sldMkLst>
          <pc:docMk/>
          <pc:sldMk cId="4188711663" sldId="289"/>
        </pc:sldMkLst>
      </pc:sldChg>
      <pc:sldChg chg="modSp del mod">
        <pc:chgData name="Ricardo Gallo" userId="c976832759b32b60" providerId="LiveId" clId="{8BF2857C-40DF-474F-ABAD-43F9A322CDD0}" dt="2026-08-23T09:42:04.356" v="624" actId="2696"/>
        <pc:sldMkLst>
          <pc:docMk/>
          <pc:sldMk cId="2198861101" sldId="293"/>
        </pc:sldMkLst>
      </pc:sldChg>
      <pc:sldChg chg="addSp delSp modSp add del mod">
        <pc:chgData name="Ricardo Gallo" userId="c976832759b32b60" providerId="LiveId" clId="{8BF2857C-40DF-474F-ABAD-43F9A322CDD0}" dt="2026-08-28T16:54:36.160" v="5858" actId="47"/>
        <pc:sldMkLst>
          <pc:docMk/>
          <pc:sldMk cId="2706664747" sldId="293"/>
        </pc:sldMkLst>
      </pc:sldChg>
      <pc:sldChg chg="addSp delSp modSp del mod ord">
        <pc:chgData name="Ricardo Gallo" userId="c976832759b32b60" providerId="LiveId" clId="{8BF2857C-40DF-474F-ABAD-43F9A322CDD0}" dt="2026-08-28T16:55:22.407" v="5893" actId="47"/>
        <pc:sldMkLst>
          <pc:docMk/>
          <pc:sldMk cId="232228925" sldId="294"/>
        </pc:sldMkLst>
      </pc:sldChg>
      <pc:sldChg chg="del">
        <pc:chgData name="Ricardo Gallo" userId="c976832759b32b60" providerId="LiveId" clId="{8BF2857C-40DF-474F-ABAD-43F9A322CDD0}" dt="2026-08-25T15:55:03.304" v="2716" actId="47"/>
        <pc:sldMkLst>
          <pc:docMk/>
          <pc:sldMk cId="3682205839" sldId="295"/>
        </pc:sldMkLst>
      </pc:sldChg>
      <pc:sldChg chg="modSp del mod ord">
        <pc:chgData name="Ricardo Gallo" userId="c976832759b32b60" providerId="LiveId" clId="{8BF2857C-40DF-474F-ABAD-43F9A322CDD0}" dt="2026-08-28T05:24:02.668" v="5009" actId="2696"/>
        <pc:sldMkLst>
          <pc:docMk/>
          <pc:sldMk cId="1377401602" sldId="296"/>
        </pc:sldMkLst>
      </pc:sldChg>
      <pc:sldChg chg="addSp delSp modSp add mod">
        <pc:chgData name="Ricardo Gallo" userId="c976832759b32b60" providerId="LiveId" clId="{8BF2857C-40DF-474F-ABAD-43F9A322CDD0}" dt="2026-08-28T15:32:06.478" v="5792" actId="14100"/>
        <pc:sldMkLst>
          <pc:docMk/>
          <pc:sldMk cId="4004919329" sldId="296"/>
        </pc:sldMkLst>
        <pc:spChg chg="mod">
          <ac:chgData name="Ricardo Gallo" userId="c976832759b32b60" providerId="LiveId" clId="{8BF2857C-40DF-474F-ABAD-43F9A322CDD0}" dt="2026-08-28T15:30:50.099" v="5788" actId="20577"/>
          <ac:spMkLst>
            <pc:docMk/>
            <pc:sldMk cId="4004919329" sldId="296"/>
            <ac:spMk id="2" creationId="{6C052DE4-DBB7-AA90-93D6-80EDFD285CCB}"/>
          </ac:spMkLst>
        </pc:spChg>
        <pc:spChg chg="add mod">
          <ac:chgData name="Ricardo Gallo" userId="c976832759b32b60" providerId="LiveId" clId="{8BF2857C-40DF-474F-ABAD-43F9A322CDD0}" dt="2026-08-28T15:31:53.721" v="5791"/>
          <ac:spMkLst>
            <pc:docMk/>
            <pc:sldMk cId="4004919329" sldId="296"/>
            <ac:spMk id="3" creationId="{988B34BE-D61B-6F0F-92FB-71E623636201}"/>
          </ac:spMkLst>
        </pc:spChg>
        <pc:spChg chg="add mod">
          <ac:chgData name="Ricardo Gallo" userId="c976832759b32b60" providerId="LiveId" clId="{8BF2857C-40DF-474F-ABAD-43F9A322CDD0}" dt="2026-08-28T15:32:06.478" v="5792" actId="14100"/>
          <ac:spMkLst>
            <pc:docMk/>
            <pc:sldMk cId="4004919329" sldId="296"/>
            <ac:spMk id="4" creationId="{FBD3F753-80FE-CA3A-15BD-3F03846BCDC6}"/>
          </ac:spMkLst>
        </pc:spChg>
        <pc:spChg chg="mod">
          <ac:chgData name="Ricardo Gallo" userId="c976832759b32b60" providerId="LiveId" clId="{8BF2857C-40DF-474F-ABAD-43F9A322CDD0}" dt="2026-08-28T15:30:05.423" v="5759" actId="20577"/>
          <ac:spMkLst>
            <pc:docMk/>
            <pc:sldMk cId="4004919329" sldId="296"/>
            <ac:spMk id="9" creationId="{431D367B-41FB-D3C1-F595-1E14AE58EEF3}"/>
          </ac:spMkLst>
        </pc:spChg>
      </pc:sldChg>
      <pc:sldChg chg="addSp delSp modSp add del mod">
        <pc:chgData name="Ricardo Gallo" userId="c976832759b32b60" providerId="LiveId" clId="{8BF2857C-40DF-474F-ABAD-43F9A322CDD0}" dt="2026-08-28T16:54:33.624" v="5856" actId="47"/>
        <pc:sldMkLst>
          <pc:docMk/>
          <pc:sldMk cId="703935801" sldId="298"/>
        </pc:sldMkLst>
      </pc:sldChg>
      <pc:sldChg chg="del">
        <pc:chgData name="Ricardo Gallo" userId="c976832759b32b60" providerId="LiveId" clId="{8BF2857C-40DF-474F-ABAD-43F9A322CDD0}" dt="2026-08-23T09:18:05.249" v="582" actId="2696"/>
        <pc:sldMkLst>
          <pc:docMk/>
          <pc:sldMk cId="3229029001" sldId="298"/>
        </pc:sldMkLst>
      </pc:sldChg>
      <pc:sldChg chg="addSp delSp modSp del mod ord">
        <pc:chgData name="Ricardo Gallo" userId="c976832759b32b60" providerId="LiveId" clId="{8BF2857C-40DF-474F-ABAD-43F9A322CDD0}" dt="2026-08-28T16:55:15.059" v="5888" actId="47"/>
        <pc:sldMkLst>
          <pc:docMk/>
          <pc:sldMk cId="1543264082" sldId="299"/>
        </pc:sldMkLst>
      </pc:sldChg>
      <pc:sldChg chg="addSp delSp modSp add del mod">
        <pc:chgData name="Ricardo Gallo" userId="c976832759b32b60" providerId="LiveId" clId="{8BF2857C-40DF-474F-ABAD-43F9A322CDD0}" dt="2026-08-28T16:54:28.655" v="5853" actId="47"/>
        <pc:sldMkLst>
          <pc:docMk/>
          <pc:sldMk cId="4077241292" sldId="300"/>
        </pc:sldMkLst>
      </pc:sldChg>
      <pc:sldChg chg="modSp del mod">
        <pc:chgData name="Ricardo Gallo" userId="c976832759b32b60" providerId="LiveId" clId="{8BF2857C-40DF-474F-ABAD-43F9A322CDD0}" dt="2026-08-22T16:57:44.121" v="469" actId="2696"/>
        <pc:sldMkLst>
          <pc:docMk/>
          <pc:sldMk cId="4233582969" sldId="300"/>
        </pc:sldMkLst>
      </pc:sldChg>
      <pc:sldChg chg="addSp delSp modSp del mod ord">
        <pc:chgData name="Ricardo Gallo" userId="c976832759b32b60" providerId="LiveId" clId="{8BF2857C-40DF-474F-ABAD-43F9A322CDD0}" dt="2026-08-24T16:39:51.036" v="1771" actId="47"/>
        <pc:sldMkLst>
          <pc:docMk/>
          <pc:sldMk cId="580878550" sldId="301"/>
        </pc:sldMkLst>
      </pc:sldChg>
      <pc:sldChg chg="modSp del mod">
        <pc:chgData name="Ricardo Gallo" userId="c976832759b32b60" providerId="LiveId" clId="{8BF2857C-40DF-474F-ABAD-43F9A322CDD0}" dt="2026-08-25T05:15:02.447" v="2031" actId="47"/>
        <pc:sldMkLst>
          <pc:docMk/>
          <pc:sldMk cId="2114757562" sldId="302"/>
        </pc:sldMkLst>
      </pc:sldChg>
      <pc:sldChg chg="addSp delSp modSp del mod">
        <pc:chgData name="Ricardo Gallo" userId="c976832759b32b60" providerId="LiveId" clId="{8BF2857C-40DF-474F-ABAD-43F9A322CDD0}" dt="2026-08-17T16:57:37.946" v="42" actId="47"/>
        <pc:sldMkLst>
          <pc:docMk/>
          <pc:sldMk cId="4159981932" sldId="303"/>
        </pc:sldMkLst>
      </pc:sldChg>
      <pc:sldChg chg="addSp delSp modSp del mod ord">
        <pc:chgData name="Ricardo Gallo" userId="c976832759b32b60" providerId="LiveId" clId="{8BF2857C-40DF-474F-ABAD-43F9A322CDD0}" dt="2026-08-28T16:55:09.283" v="5883" actId="47"/>
        <pc:sldMkLst>
          <pc:docMk/>
          <pc:sldMk cId="2985606144" sldId="305"/>
        </pc:sldMkLst>
      </pc:sldChg>
      <pc:sldChg chg="addSp delSp modSp del mod">
        <pc:chgData name="Ricardo Gallo" userId="c976832759b32b60" providerId="LiveId" clId="{8BF2857C-40DF-474F-ABAD-43F9A322CDD0}" dt="2026-08-28T16:55:39.501" v="5900" actId="47"/>
        <pc:sldMkLst>
          <pc:docMk/>
          <pc:sldMk cId="88530942" sldId="306"/>
        </pc:sldMkLst>
      </pc:sldChg>
      <pc:sldChg chg="del">
        <pc:chgData name="Ricardo Gallo" userId="c976832759b32b60" providerId="LiveId" clId="{8BF2857C-40DF-474F-ABAD-43F9A322CDD0}" dt="2026-08-17T17:28:41.560" v="47" actId="47"/>
        <pc:sldMkLst>
          <pc:docMk/>
          <pc:sldMk cId="3883323722" sldId="307"/>
        </pc:sldMkLst>
      </pc:sldChg>
      <pc:sldChg chg="addSp delSp modSp del mod ord">
        <pc:chgData name="Ricardo Gallo" userId="c976832759b32b60" providerId="LiveId" clId="{8BF2857C-40DF-474F-ABAD-43F9A322CDD0}" dt="2026-08-28T16:55:17.508" v="5889" actId="47"/>
        <pc:sldMkLst>
          <pc:docMk/>
          <pc:sldMk cId="4031382411" sldId="308"/>
        </pc:sldMkLst>
      </pc:sldChg>
      <pc:sldChg chg="addSp delSp modSp del mod ord">
        <pc:chgData name="Ricardo Gallo" userId="c976832759b32b60" providerId="LiveId" clId="{8BF2857C-40DF-474F-ABAD-43F9A322CDD0}" dt="2026-08-28T16:55:18.655" v="5890" actId="47"/>
        <pc:sldMkLst>
          <pc:docMk/>
          <pc:sldMk cId="2535292389" sldId="309"/>
        </pc:sldMkLst>
      </pc:sldChg>
      <pc:sldChg chg="addSp delSp modSp mod">
        <pc:chgData name="Ricardo Gallo" userId="c976832759b32b60" providerId="LiveId" clId="{8BF2857C-40DF-474F-ABAD-43F9A322CDD0}" dt="2026-08-28T08:37:37.841" v="5665"/>
        <pc:sldMkLst>
          <pc:docMk/>
          <pc:sldMk cId="2973662549" sldId="310"/>
        </pc:sldMkLst>
        <pc:spChg chg="add mod">
          <ac:chgData name="Ricardo Gallo" userId="c976832759b32b60" providerId="LiveId" clId="{8BF2857C-40DF-474F-ABAD-43F9A322CDD0}" dt="2026-08-28T08:37:37.841" v="5665"/>
          <ac:spMkLst>
            <pc:docMk/>
            <pc:sldMk cId="2973662549" sldId="310"/>
            <ac:spMk id="3" creationId="{2AEB2E86-341D-68D3-B8AC-360CDE380B09}"/>
          </ac:spMkLst>
        </pc:spChg>
        <pc:spChg chg="add mod">
          <ac:chgData name="Ricardo Gallo" userId="c976832759b32b60" providerId="LiveId" clId="{8BF2857C-40DF-474F-ABAD-43F9A322CDD0}" dt="2026-08-28T08:37:37.841" v="5665"/>
          <ac:spMkLst>
            <pc:docMk/>
            <pc:sldMk cId="2973662549" sldId="310"/>
            <ac:spMk id="4" creationId="{082E8DF4-9769-0B1D-58B8-12E54DC4D7A6}"/>
          </ac:spMkLst>
        </pc:spChg>
      </pc:sldChg>
      <pc:sldChg chg="addSp delSp modSp new del mod ord">
        <pc:chgData name="Ricardo Gallo" userId="c976832759b32b60" providerId="LiveId" clId="{8BF2857C-40DF-474F-ABAD-43F9A322CDD0}" dt="2026-08-28T16:55:02.640" v="5877" actId="47"/>
        <pc:sldMkLst>
          <pc:docMk/>
          <pc:sldMk cId="2133770183" sldId="311"/>
        </pc:sldMkLst>
      </pc:sldChg>
      <pc:sldChg chg="addSp delSp modSp new del mod ord">
        <pc:chgData name="Ricardo Gallo" userId="c976832759b32b60" providerId="LiveId" clId="{8BF2857C-40DF-474F-ABAD-43F9A322CDD0}" dt="2026-08-28T16:55:03.462" v="5878" actId="47"/>
        <pc:sldMkLst>
          <pc:docMk/>
          <pc:sldMk cId="2096122941" sldId="312"/>
        </pc:sldMkLst>
      </pc:sldChg>
      <pc:sldChg chg="addSp delSp modSp new del mod">
        <pc:chgData name="Ricardo Gallo" userId="c976832759b32b60" providerId="LiveId" clId="{8BF2857C-40DF-474F-ABAD-43F9A322CDD0}" dt="2026-08-28T16:52:04.927" v="5846" actId="47"/>
        <pc:sldMkLst>
          <pc:docMk/>
          <pc:sldMk cId="955516494" sldId="313"/>
        </pc:sldMkLst>
      </pc:sldChg>
      <pc:sldChg chg="new del">
        <pc:chgData name="Ricardo Gallo" userId="c976832759b32b60" providerId="LiveId" clId="{8BF2857C-40DF-474F-ABAD-43F9A322CDD0}" dt="2026-08-18T17:09:46.917" v="197" actId="47"/>
        <pc:sldMkLst>
          <pc:docMk/>
          <pc:sldMk cId="3008131494" sldId="313"/>
        </pc:sldMkLst>
      </pc:sldChg>
      <pc:sldChg chg="addSp delSp modSp new del mod ord">
        <pc:chgData name="Ricardo Gallo" userId="c976832759b32b60" providerId="LiveId" clId="{8BF2857C-40DF-474F-ABAD-43F9A322CDD0}" dt="2026-08-28T16:54:45.896" v="5860" actId="47"/>
        <pc:sldMkLst>
          <pc:docMk/>
          <pc:sldMk cId="2541656137" sldId="314"/>
        </pc:sldMkLst>
      </pc:sldChg>
      <pc:sldChg chg="addSp modSp add del mod ord">
        <pc:chgData name="Ricardo Gallo" userId="c976832759b32b60" providerId="LiveId" clId="{8BF2857C-40DF-474F-ABAD-43F9A322CDD0}" dt="2026-08-28T16:54:34.976" v="5857" actId="47"/>
        <pc:sldMkLst>
          <pc:docMk/>
          <pc:sldMk cId="898644645" sldId="315"/>
        </pc:sldMkLst>
      </pc:sldChg>
      <pc:sldChg chg="addSp delSp modSp add del mod ord">
        <pc:chgData name="Ricardo Gallo" userId="c976832759b32b60" providerId="LiveId" clId="{8BF2857C-40DF-474F-ABAD-43F9A322CDD0}" dt="2026-08-23T18:05:38.362" v="1401" actId="47"/>
        <pc:sldMkLst>
          <pc:docMk/>
          <pc:sldMk cId="3703789423" sldId="316"/>
        </pc:sldMkLst>
      </pc:sldChg>
      <pc:sldChg chg="addSp delSp modSp add del mod ord">
        <pc:chgData name="Ricardo Gallo" userId="c976832759b32b60" providerId="LiveId" clId="{8BF2857C-40DF-474F-ABAD-43F9A322CDD0}" dt="2026-08-28T16:54:16.449" v="5849" actId="47"/>
        <pc:sldMkLst>
          <pc:docMk/>
          <pc:sldMk cId="1217237950" sldId="317"/>
        </pc:sldMkLst>
      </pc:sldChg>
      <pc:sldChg chg="addSp delSp modSp add del mod ord">
        <pc:chgData name="Ricardo Gallo" userId="c976832759b32b60" providerId="LiveId" clId="{8BF2857C-40DF-474F-ABAD-43F9A322CDD0}" dt="2026-08-28T16:54:21.079" v="5850" actId="47"/>
        <pc:sldMkLst>
          <pc:docMk/>
          <pc:sldMk cId="3672597177" sldId="318"/>
        </pc:sldMkLst>
      </pc:sldChg>
      <pc:sldChg chg="addSp delSp modSp add del mod">
        <pc:chgData name="Ricardo Gallo" userId="c976832759b32b60" providerId="LiveId" clId="{8BF2857C-40DF-474F-ABAD-43F9A322CDD0}" dt="2026-08-28T16:54:30.053" v="5854" actId="47"/>
        <pc:sldMkLst>
          <pc:docMk/>
          <pc:sldMk cId="2214708970" sldId="319"/>
        </pc:sldMkLst>
      </pc:sldChg>
      <pc:sldChg chg="addSp delSp modSp add del mod">
        <pc:chgData name="Ricardo Gallo" userId="c976832759b32b60" providerId="LiveId" clId="{8BF2857C-40DF-474F-ABAD-43F9A322CDD0}" dt="2026-08-28T16:54:31.264" v="5855" actId="47"/>
        <pc:sldMkLst>
          <pc:docMk/>
          <pc:sldMk cId="3735517009" sldId="320"/>
        </pc:sldMkLst>
      </pc:sldChg>
      <pc:sldChg chg="addSp delSp modSp add del mod">
        <pc:chgData name="Ricardo Gallo" userId="c976832759b32b60" providerId="LiveId" clId="{8BF2857C-40DF-474F-ABAD-43F9A322CDD0}" dt="2026-08-28T16:54:38.167" v="5859" actId="47"/>
        <pc:sldMkLst>
          <pc:docMk/>
          <pc:sldMk cId="2322532292" sldId="321"/>
        </pc:sldMkLst>
      </pc:sldChg>
      <pc:sldChg chg="addSp modSp add del mod">
        <pc:chgData name="Ricardo Gallo" userId="c976832759b32b60" providerId="LiveId" clId="{8BF2857C-40DF-474F-ABAD-43F9A322CDD0}" dt="2026-08-23T14:49:18.654" v="1115" actId="47"/>
        <pc:sldMkLst>
          <pc:docMk/>
          <pc:sldMk cId="3924535492" sldId="322"/>
        </pc:sldMkLst>
      </pc:sldChg>
      <pc:sldChg chg="addSp delSp modSp add del mod ord">
        <pc:chgData name="Ricardo Gallo" userId="c976832759b32b60" providerId="LiveId" clId="{8BF2857C-40DF-474F-ABAD-43F9A322CDD0}" dt="2026-08-28T16:54:50.454" v="5864" actId="47"/>
        <pc:sldMkLst>
          <pc:docMk/>
          <pc:sldMk cId="3136827536" sldId="323"/>
        </pc:sldMkLst>
      </pc:sldChg>
      <pc:sldChg chg="addSp delSp modSp new del mod">
        <pc:chgData name="Ricardo Gallo" userId="c976832759b32b60" providerId="LiveId" clId="{8BF2857C-40DF-474F-ABAD-43F9A322CDD0}" dt="2026-08-28T16:54:53.602" v="5867" actId="47"/>
        <pc:sldMkLst>
          <pc:docMk/>
          <pc:sldMk cId="715308307" sldId="324"/>
        </pc:sldMkLst>
      </pc:sldChg>
      <pc:sldChg chg="addSp delSp modSp new del mod">
        <pc:chgData name="Ricardo Gallo" userId="c976832759b32b60" providerId="LiveId" clId="{8BF2857C-40DF-474F-ABAD-43F9A322CDD0}" dt="2026-08-28T16:54:51.593" v="5865" actId="47"/>
        <pc:sldMkLst>
          <pc:docMk/>
          <pc:sldMk cId="947053340" sldId="325"/>
        </pc:sldMkLst>
      </pc:sldChg>
      <pc:sldChg chg="addSp delSp modSp new del mod">
        <pc:chgData name="Ricardo Gallo" userId="c976832759b32b60" providerId="LiveId" clId="{8BF2857C-40DF-474F-ABAD-43F9A322CDD0}" dt="2026-08-28T16:54:54.625" v="5868" actId="47"/>
        <pc:sldMkLst>
          <pc:docMk/>
          <pc:sldMk cId="2842525019" sldId="326"/>
        </pc:sldMkLst>
      </pc:sldChg>
      <pc:sldChg chg="addSp delSp modSp new del mod">
        <pc:chgData name="Ricardo Gallo" userId="c976832759b32b60" providerId="LiveId" clId="{8BF2857C-40DF-474F-ABAD-43F9A322CDD0}" dt="2026-08-28T16:54:57.513" v="5871" actId="47"/>
        <pc:sldMkLst>
          <pc:docMk/>
          <pc:sldMk cId="2710973957" sldId="327"/>
        </pc:sldMkLst>
      </pc:sldChg>
      <pc:sldChg chg="addSp delSp modSp new del mod">
        <pc:chgData name="Ricardo Gallo" userId="c976832759b32b60" providerId="LiveId" clId="{8BF2857C-40DF-474F-ABAD-43F9A322CDD0}" dt="2026-08-23T18:53:22.306" v="1677" actId="2696"/>
        <pc:sldMkLst>
          <pc:docMk/>
          <pc:sldMk cId="4091987333" sldId="327"/>
        </pc:sldMkLst>
      </pc:sldChg>
      <pc:sldChg chg="addSp delSp modSp new del mod">
        <pc:chgData name="Ricardo Gallo" userId="c976832759b32b60" providerId="LiveId" clId="{8BF2857C-40DF-474F-ABAD-43F9A322CDD0}" dt="2026-08-28T16:54:59.211" v="5873" actId="47"/>
        <pc:sldMkLst>
          <pc:docMk/>
          <pc:sldMk cId="227133396" sldId="328"/>
        </pc:sldMkLst>
      </pc:sldChg>
      <pc:sldChg chg="addSp modSp new del">
        <pc:chgData name="Ricardo Gallo" userId="c976832759b32b60" providerId="LiveId" clId="{8BF2857C-40DF-474F-ABAD-43F9A322CDD0}" dt="2026-08-23T18:53:26.992" v="1678" actId="2696"/>
        <pc:sldMkLst>
          <pc:docMk/>
          <pc:sldMk cId="361381235" sldId="328"/>
        </pc:sldMkLst>
      </pc:sldChg>
      <pc:sldChg chg="addSp delSp modSp new del mod">
        <pc:chgData name="Ricardo Gallo" userId="c976832759b32b60" providerId="LiveId" clId="{8BF2857C-40DF-474F-ABAD-43F9A322CDD0}" dt="2026-08-28T16:55:00.100" v="5874" actId="47"/>
        <pc:sldMkLst>
          <pc:docMk/>
          <pc:sldMk cId="1080937627" sldId="329"/>
        </pc:sldMkLst>
      </pc:sldChg>
      <pc:sldChg chg="new del">
        <pc:chgData name="Ricardo Gallo" userId="c976832759b32b60" providerId="LiveId" clId="{8BF2857C-40DF-474F-ABAD-43F9A322CDD0}" dt="2026-08-23T18:53:31.026" v="1679" actId="2696"/>
        <pc:sldMkLst>
          <pc:docMk/>
          <pc:sldMk cId="1226960166" sldId="329"/>
        </pc:sldMkLst>
      </pc:sldChg>
      <pc:sldChg chg="addSp delSp modSp new del mod">
        <pc:chgData name="Ricardo Gallo" userId="c976832759b32b60" providerId="LiveId" clId="{8BF2857C-40DF-474F-ABAD-43F9A322CDD0}" dt="2026-08-28T16:54:52.512" v="5866" actId="47"/>
        <pc:sldMkLst>
          <pc:docMk/>
          <pc:sldMk cId="3015852148" sldId="330"/>
        </pc:sldMkLst>
      </pc:sldChg>
      <pc:sldChg chg="addSp delSp modSp new del mod">
        <pc:chgData name="Ricardo Gallo" userId="c976832759b32b60" providerId="LiveId" clId="{8BF2857C-40DF-474F-ABAD-43F9A322CDD0}" dt="2026-08-28T16:55:04.296" v="5879" actId="47"/>
        <pc:sldMkLst>
          <pc:docMk/>
          <pc:sldMk cId="2030426313" sldId="331"/>
        </pc:sldMkLst>
      </pc:sldChg>
      <pc:sldChg chg="addSp delSp modSp new del mod">
        <pc:chgData name="Ricardo Gallo" userId="c976832759b32b60" providerId="LiveId" clId="{8BF2857C-40DF-474F-ABAD-43F9A322CDD0}" dt="2026-08-28T16:55:05.377" v="5880" actId="47"/>
        <pc:sldMkLst>
          <pc:docMk/>
          <pc:sldMk cId="3213301633" sldId="332"/>
        </pc:sldMkLst>
      </pc:sldChg>
      <pc:sldChg chg="addSp delSp modSp new del mod">
        <pc:chgData name="Ricardo Gallo" userId="c976832759b32b60" providerId="LiveId" clId="{8BF2857C-40DF-474F-ABAD-43F9A322CDD0}" dt="2026-08-28T16:55:06.249" v="5881" actId="47"/>
        <pc:sldMkLst>
          <pc:docMk/>
          <pc:sldMk cId="1984004741" sldId="333"/>
        </pc:sldMkLst>
      </pc:sldChg>
      <pc:sldChg chg="addSp delSp modSp new del mod">
        <pc:chgData name="Ricardo Gallo" userId="c976832759b32b60" providerId="LiveId" clId="{8BF2857C-40DF-474F-ABAD-43F9A322CDD0}" dt="2026-08-28T16:55:07.754" v="5882" actId="47"/>
        <pc:sldMkLst>
          <pc:docMk/>
          <pc:sldMk cId="1005920691" sldId="334"/>
        </pc:sldMkLst>
      </pc:sldChg>
      <pc:sldChg chg="addSp delSp modSp new del mod ord">
        <pc:chgData name="Ricardo Gallo" userId="c976832759b32b60" providerId="LiveId" clId="{8BF2857C-40DF-474F-ABAD-43F9A322CDD0}" dt="2026-08-28T16:55:11.477" v="5885" actId="47"/>
        <pc:sldMkLst>
          <pc:docMk/>
          <pc:sldMk cId="3584416727" sldId="335"/>
        </pc:sldMkLst>
      </pc:sldChg>
      <pc:sldChg chg="addSp delSp modSp new del mod ord">
        <pc:chgData name="Ricardo Gallo" userId="c976832759b32b60" providerId="LiveId" clId="{8BF2857C-40DF-474F-ABAD-43F9A322CDD0}" dt="2026-08-28T16:55:19.775" v="5891" actId="47"/>
        <pc:sldMkLst>
          <pc:docMk/>
          <pc:sldMk cId="2187838507" sldId="336"/>
        </pc:sldMkLst>
      </pc:sldChg>
      <pc:sldChg chg="addSp delSp modSp new del mod">
        <pc:chgData name="Ricardo Gallo" userId="c976832759b32b60" providerId="LiveId" clId="{8BF2857C-40DF-474F-ABAD-43F9A322CDD0}" dt="2026-08-28T16:55:14.009" v="5887" actId="47"/>
        <pc:sldMkLst>
          <pc:docMk/>
          <pc:sldMk cId="3791034371" sldId="337"/>
        </pc:sldMkLst>
      </pc:sldChg>
      <pc:sldChg chg="addSp delSp modSp add del mod">
        <pc:chgData name="Ricardo Gallo" userId="c976832759b32b60" providerId="LiveId" clId="{8BF2857C-40DF-474F-ABAD-43F9A322CDD0}" dt="2026-08-28T16:54:58.384" v="5872" actId="47"/>
        <pc:sldMkLst>
          <pc:docMk/>
          <pc:sldMk cId="2067521312" sldId="338"/>
        </pc:sldMkLst>
      </pc:sldChg>
      <pc:sldChg chg="add del">
        <pc:chgData name="Ricardo Gallo" userId="c976832759b32b60" providerId="LiveId" clId="{8BF2857C-40DF-474F-ABAD-43F9A322CDD0}" dt="2026-08-25T08:34:45.469" v="2323" actId="47"/>
        <pc:sldMkLst>
          <pc:docMk/>
          <pc:sldMk cId="341592390" sldId="339"/>
        </pc:sldMkLst>
      </pc:sldChg>
      <pc:sldChg chg="delSp new del mod ord">
        <pc:chgData name="Ricardo Gallo" userId="c976832759b32b60" providerId="LiveId" clId="{8BF2857C-40DF-474F-ABAD-43F9A322CDD0}" dt="2026-08-27T09:24:49.034" v="3269" actId="47"/>
        <pc:sldMkLst>
          <pc:docMk/>
          <pc:sldMk cId="2027771313" sldId="339"/>
        </pc:sldMkLst>
      </pc:sldChg>
      <pc:sldChg chg="addSp delSp modSp new del mod ord">
        <pc:chgData name="Ricardo Gallo" userId="c976832759b32b60" providerId="LiveId" clId="{8BF2857C-40DF-474F-ABAD-43F9A322CDD0}" dt="2026-08-28T16:55:21.610" v="5892" actId="47"/>
        <pc:sldMkLst>
          <pc:docMk/>
          <pc:sldMk cId="316765180" sldId="340"/>
        </pc:sldMkLst>
      </pc:sldChg>
      <pc:sldChg chg="delSp new del mod">
        <pc:chgData name="Ricardo Gallo" userId="c976832759b32b60" providerId="LiveId" clId="{8BF2857C-40DF-474F-ABAD-43F9A322CDD0}" dt="2026-08-26T15:55:59.044" v="3033" actId="47"/>
        <pc:sldMkLst>
          <pc:docMk/>
          <pc:sldMk cId="2478477572" sldId="341"/>
        </pc:sldMkLst>
      </pc:sldChg>
      <pc:sldChg chg="addSp delSp modSp new del mod">
        <pc:chgData name="Ricardo Gallo" userId="c976832759b32b60" providerId="LiveId" clId="{8BF2857C-40DF-474F-ABAD-43F9A322CDD0}" dt="2026-08-28T16:55:23.388" v="5894" actId="47"/>
        <pc:sldMkLst>
          <pc:docMk/>
          <pc:sldMk cId="3885735863" sldId="342"/>
        </pc:sldMkLst>
      </pc:sldChg>
      <pc:sldChg chg="addSp delSp modSp new del mod">
        <pc:chgData name="Ricardo Gallo" userId="c976832759b32b60" providerId="LiveId" clId="{8BF2857C-40DF-474F-ABAD-43F9A322CDD0}" dt="2026-08-28T16:55:28.574" v="5895" actId="47"/>
        <pc:sldMkLst>
          <pc:docMk/>
          <pc:sldMk cId="157911959" sldId="343"/>
        </pc:sldMkLst>
      </pc:sldChg>
      <pc:sldChg chg="addSp delSp modSp add del mod">
        <pc:chgData name="Ricardo Gallo" userId="c976832759b32b60" providerId="LiveId" clId="{8BF2857C-40DF-474F-ABAD-43F9A322CDD0}" dt="2026-08-28T16:55:30.976" v="5897" actId="47"/>
        <pc:sldMkLst>
          <pc:docMk/>
          <pc:sldMk cId="1804898739" sldId="344"/>
        </pc:sldMkLst>
      </pc:sldChg>
      <pc:sldChg chg="delSp new del mod">
        <pc:chgData name="Ricardo Gallo" userId="c976832759b32b60" providerId="LiveId" clId="{8BF2857C-40DF-474F-ABAD-43F9A322CDD0}" dt="2026-08-27T14:47:32.148" v="3647" actId="47"/>
        <pc:sldMkLst>
          <pc:docMk/>
          <pc:sldMk cId="3954265351" sldId="345"/>
        </pc:sldMkLst>
      </pc:sldChg>
      <pc:sldChg chg="add del">
        <pc:chgData name="Ricardo Gallo" userId="c976832759b32b60" providerId="LiveId" clId="{8BF2857C-40DF-474F-ABAD-43F9A322CDD0}" dt="2026-08-25T15:58:05.047" v="2724" actId="2696"/>
        <pc:sldMkLst>
          <pc:docMk/>
          <pc:sldMk cId="961379096" sldId="346"/>
        </pc:sldMkLst>
      </pc:sldChg>
      <pc:sldChg chg="modSp add del mod">
        <pc:chgData name="Ricardo Gallo" userId="c976832759b32b60" providerId="LiveId" clId="{8BF2857C-40DF-474F-ABAD-43F9A322CDD0}" dt="2026-08-25T16:09:33.201" v="2729" actId="47"/>
        <pc:sldMkLst>
          <pc:docMk/>
          <pc:sldMk cId="1563067891" sldId="346"/>
        </pc:sldMkLst>
      </pc:sldChg>
      <pc:sldChg chg="addSp delSp modSp new del mod">
        <pc:chgData name="Ricardo Gallo" userId="c976832759b32b60" providerId="LiveId" clId="{8BF2857C-40DF-474F-ABAD-43F9A322CDD0}" dt="2026-08-28T16:55:29.791" v="5896" actId="47"/>
        <pc:sldMkLst>
          <pc:docMk/>
          <pc:sldMk cId="2072467745" sldId="346"/>
        </pc:sldMkLst>
      </pc:sldChg>
      <pc:sldChg chg="addSp delSp modSp add del mod">
        <pc:chgData name="Ricardo Gallo" userId="c976832759b32b60" providerId="LiveId" clId="{8BF2857C-40DF-474F-ABAD-43F9A322CDD0}" dt="2026-08-28T16:55:32.413" v="5898" actId="47"/>
        <pc:sldMkLst>
          <pc:docMk/>
          <pc:sldMk cId="1114336762" sldId="347"/>
        </pc:sldMkLst>
      </pc:sldChg>
      <pc:sldChg chg="addSp delSp modSp new del mod">
        <pc:chgData name="Ricardo Gallo" userId="c976832759b32b60" providerId="LiveId" clId="{8BF2857C-40DF-474F-ABAD-43F9A322CDD0}" dt="2026-08-28T16:55:47.566" v="5905" actId="47"/>
        <pc:sldMkLst>
          <pc:docMk/>
          <pc:sldMk cId="2877387529" sldId="348"/>
        </pc:sldMkLst>
      </pc:sldChg>
      <pc:sldChg chg="addSp delSp modSp new del mod">
        <pc:chgData name="Ricardo Gallo" userId="c976832759b32b60" providerId="LiveId" clId="{8BF2857C-40DF-474F-ABAD-43F9A322CDD0}" dt="2026-08-28T16:55:43.072" v="5903" actId="47"/>
        <pc:sldMkLst>
          <pc:docMk/>
          <pc:sldMk cId="2428060410" sldId="349"/>
        </pc:sldMkLst>
      </pc:sldChg>
      <pc:sldChg chg="addSp delSp modSp new del mod ord">
        <pc:chgData name="Ricardo Gallo" userId="c976832759b32b60" providerId="LiveId" clId="{8BF2857C-40DF-474F-ABAD-43F9A322CDD0}" dt="2026-08-28T16:55:48.572" v="5906" actId="47"/>
        <pc:sldMkLst>
          <pc:docMk/>
          <pc:sldMk cId="3900136218" sldId="350"/>
        </pc:sldMkLst>
      </pc:sldChg>
      <pc:sldChg chg="addSp delSp modSp new del mod ord">
        <pc:chgData name="Ricardo Gallo" userId="c976832759b32b60" providerId="LiveId" clId="{8BF2857C-40DF-474F-ABAD-43F9A322CDD0}" dt="2026-08-28T16:55:49.434" v="5907" actId="47"/>
        <pc:sldMkLst>
          <pc:docMk/>
          <pc:sldMk cId="3504541592" sldId="351"/>
        </pc:sldMkLst>
      </pc:sldChg>
      <pc:sldChg chg="addSp delSp modSp new del mod ord">
        <pc:chgData name="Ricardo Gallo" userId="c976832759b32b60" providerId="LiveId" clId="{8BF2857C-40DF-474F-ABAD-43F9A322CDD0}" dt="2026-08-28T16:55:50.298" v="5908" actId="47"/>
        <pc:sldMkLst>
          <pc:docMk/>
          <pc:sldMk cId="4197263344" sldId="352"/>
        </pc:sldMkLst>
      </pc:sldChg>
      <pc:sldChg chg="addSp delSp modSp new del mod ord">
        <pc:chgData name="Ricardo Gallo" userId="c976832759b32b60" providerId="LiveId" clId="{8BF2857C-40DF-474F-ABAD-43F9A322CDD0}" dt="2026-08-28T16:55:51.467" v="5909" actId="47"/>
        <pc:sldMkLst>
          <pc:docMk/>
          <pc:sldMk cId="1814853996" sldId="353"/>
        </pc:sldMkLst>
      </pc:sldChg>
      <pc:sldChg chg="addSp delSp modSp new del mod">
        <pc:chgData name="Ricardo Gallo" userId="c976832759b32b60" providerId="LiveId" clId="{8BF2857C-40DF-474F-ABAD-43F9A322CDD0}" dt="2026-08-28T16:55:52.455" v="5910" actId="47"/>
        <pc:sldMkLst>
          <pc:docMk/>
          <pc:sldMk cId="4143132083" sldId="354"/>
        </pc:sldMkLst>
      </pc:sldChg>
      <pc:sldChg chg="addSp delSp modSp new del mod">
        <pc:chgData name="Ricardo Gallo" userId="c976832759b32b60" providerId="LiveId" clId="{8BF2857C-40DF-474F-ABAD-43F9A322CDD0}" dt="2026-08-28T16:55:53.296" v="5911" actId="47"/>
        <pc:sldMkLst>
          <pc:docMk/>
          <pc:sldMk cId="3931509426" sldId="355"/>
        </pc:sldMkLst>
      </pc:sldChg>
      <pc:sldChg chg="addSp delSp modSp new del mod">
        <pc:chgData name="Ricardo Gallo" userId="c976832759b32b60" providerId="LiveId" clId="{8BF2857C-40DF-474F-ABAD-43F9A322CDD0}" dt="2026-08-28T16:55:54.173" v="5912" actId="47"/>
        <pc:sldMkLst>
          <pc:docMk/>
          <pc:sldMk cId="1945133344" sldId="356"/>
        </pc:sldMkLst>
      </pc:sldChg>
      <pc:sldChg chg="addSp delSp modSp add del mod">
        <pc:chgData name="Ricardo Gallo" userId="c976832759b32b60" providerId="LiveId" clId="{8BF2857C-40DF-474F-ABAD-43F9A322CDD0}" dt="2026-08-28T16:53:44.289" v="5848"/>
        <pc:sldMkLst>
          <pc:docMk/>
          <pc:sldMk cId="392670905" sldId="357"/>
        </pc:sldMkLst>
        <pc:spChg chg="add mod">
          <ac:chgData name="Ricardo Gallo" userId="c976832759b32b60" providerId="LiveId" clId="{8BF2857C-40DF-474F-ABAD-43F9A322CDD0}" dt="2026-08-28T08:17:51.786" v="5507" actId="14100"/>
          <ac:spMkLst>
            <pc:docMk/>
            <pc:sldMk cId="392670905" sldId="357"/>
            <ac:spMk id="2" creationId="{A90AF4B3-0404-6515-FFAC-ED8F87235380}"/>
          </ac:spMkLst>
        </pc:spChg>
        <pc:spChg chg="mod">
          <ac:chgData name="Ricardo Gallo" userId="c976832759b32b60" providerId="LiveId" clId="{8BF2857C-40DF-474F-ABAD-43F9A322CDD0}" dt="2026-08-28T07:54:15.055" v="5455" actId="255"/>
          <ac:spMkLst>
            <pc:docMk/>
            <pc:sldMk cId="392670905" sldId="357"/>
            <ac:spMk id="4" creationId="{497D1F8E-B7D1-E3F8-97A4-4EE5AAEC3D85}"/>
          </ac:spMkLst>
        </pc:spChg>
        <pc:spChg chg="mod">
          <ac:chgData name="Ricardo Gallo" userId="c976832759b32b60" providerId="LiveId" clId="{8BF2857C-40DF-474F-ABAD-43F9A322CDD0}" dt="2026-08-28T16:29:11.251" v="5836" actId="255"/>
          <ac:spMkLst>
            <pc:docMk/>
            <pc:sldMk cId="392670905" sldId="357"/>
            <ac:spMk id="8" creationId="{07D86025-5A7B-5C2F-A3AA-2BA25CCB6C9E}"/>
          </ac:spMkLst>
        </pc:spChg>
        <pc:spChg chg="mod">
          <ac:chgData name="Ricardo Gallo" userId="c976832759b32b60" providerId="LiveId" clId="{8BF2857C-40DF-474F-ABAD-43F9A322CDD0}" dt="2026-08-28T16:29:22.450" v="5837" actId="255"/>
          <ac:spMkLst>
            <pc:docMk/>
            <pc:sldMk cId="392670905" sldId="357"/>
            <ac:spMk id="9" creationId="{789A9379-E62A-52D5-A290-C6DA6AE315C5}"/>
          </ac:spMkLst>
        </pc:spChg>
        <pc:spChg chg="mod">
          <ac:chgData name="Ricardo Gallo" userId="c976832759b32b60" providerId="LiveId" clId="{8BF2857C-40DF-474F-ABAD-43F9A322CDD0}" dt="2026-08-28T16:29:31.461" v="5838" actId="255"/>
          <ac:spMkLst>
            <pc:docMk/>
            <pc:sldMk cId="392670905" sldId="357"/>
            <ac:spMk id="10" creationId="{E0E47F8C-1A1B-E783-C795-3761350D8879}"/>
          </ac:spMkLst>
        </pc:spChg>
        <pc:spChg chg="mod">
          <ac:chgData name="Ricardo Gallo" userId="c976832759b32b60" providerId="LiveId" clId="{8BF2857C-40DF-474F-ABAD-43F9A322CDD0}" dt="2026-08-28T16:29:52.602" v="5840" actId="255"/>
          <ac:spMkLst>
            <pc:docMk/>
            <pc:sldMk cId="392670905" sldId="357"/>
            <ac:spMk id="11" creationId="{4F9DC88A-C235-D9F2-A7B7-B80B73AC3206}"/>
          </ac:spMkLst>
        </pc:spChg>
        <pc:spChg chg="mod">
          <ac:chgData name="Ricardo Gallo" userId="c976832759b32b60" providerId="LiveId" clId="{8BF2857C-40DF-474F-ABAD-43F9A322CDD0}" dt="2026-08-28T16:30:11.363" v="5841" actId="255"/>
          <ac:spMkLst>
            <pc:docMk/>
            <pc:sldMk cId="392670905" sldId="357"/>
            <ac:spMk id="12" creationId="{F5FAF1DB-B020-C1EF-B212-80BBEDF489C1}"/>
          </ac:spMkLst>
        </pc:spChg>
        <pc:spChg chg="mod">
          <ac:chgData name="Ricardo Gallo" userId="c976832759b32b60" providerId="LiveId" clId="{8BF2857C-40DF-474F-ABAD-43F9A322CDD0}" dt="2026-08-28T16:30:21.373" v="5842" actId="255"/>
          <ac:spMkLst>
            <pc:docMk/>
            <pc:sldMk cId="392670905" sldId="357"/>
            <ac:spMk id="14" creationId="{8BA41BCC-4AD0-8356-30D3-76D4C9CCE10C}"/>
          </ac:spMkLst>
        </pc:spChg>
        <pc:spChg chg="mod">
          <ac:chgData name="Ricardo Gallo" userId="c976832759b32b60" providerId="LiveId" clId="{8BF2857C-40DF-474F-ABAD-43F9A322CDD0}" dt="2026-08-28T16:29:40.869" v="5839" actId="255"/>
          <ac:spMkLst>
            <pc:docMk/>
            <pc:sldMk cId="392670905" sldId="357"/>
            <ac:spMk id="15" creationId="{4E9EA07A-E35E-BACF-4227-3A5E88801C7F}"/>
          </ac:spMkLst>
        </pc:spChg>
        <pc:spChg chg="mod">
          <ac:chgData name="Ricardo Gallo" userId="c976832759b32b60" providerId="LiveId" clId="{8BF2857C-40DF-474F-ABAD-43F9A322CDD0}" dt="2026-08-28T16:30:41.429" v="5845" actId="255"/>
          <ac:spMkLst>
            <pc:docMk/>
            <pc:sldMk cId="392670905" sldId="357"/>
            <ac:spMk id="17" creationId="{CDA3F97C-5CD7-479B-8AC2-82297DC58FA1}"/>
          </ac:spMkLst>
        </pc:spChg>
      </pc:sldChg>
      <pc:sldChg chg="addSp delSp modSp new del mod ord">
        <pc:chgData name="Ricardo Gallo" userId="c976832759b32b60" providerId="LiveId" clId="{8BF2857C-40DF-474F-ABAD-43F9A322CDD0}" dt="2026-08-28T06:12:02.908" v="5299" actId="2696"/>
        <pc:sldMkLst>
          <pc:docMk/>
          <pc:sldMk cId="2138598256" sldId="357"/>
        </pc:sldMkLst>
      </pc:sldChg>
      <pc:sldChg chg="addSp delSp modSp new mod">
        <pc:chgData name="Ricardo Gallo" userId="c976832759b32b60" providerId="LiveId" clId="{8BF2857C-40DF-474F-ABAD-43F9A322CDD0}" dt="2026-08-28T16:23:30.312" v="5821" actId="20577"/>
        <pc:sldMkLst>
          <pc:docMk/>
          <pc:sldMk cId="3568551964" sldId="358"/>
        </pc:sldMkLst>
        <pc:spChg chg="mod">
          <ac:chgData name="Ricardo Gallo" userId="c976832759b32b60" providerId="LiveId" clId="{8BF2857C-40DF-474F-ABAD-43F9A322CDD0}" dt="2026-08-28T15:31:09.591" v="5789" actId="255"/>
          <ac:spMkLst>
            <pc:docMk/>
            <pc:sldMk cId="3568551964" sldId="358"/>
            <ac:spMk id="4" creationId="{FB40095B-9634-79CF-276D-7AFFC593E68F}"/>
          </ac:spMkLst>
        </pc:spChg>
        <pc:spChg chg="mod">
          <ac:chgData name="Ricardo Gallo" userId="c976832759b32b60" providerId="LiveId" clId="{8BF2857C-40DF-474F-ABAD-43F9A322CDD0}" dt="2026-08-28T15:31:21.005" v="5790" actId="14100"/>
          <ac:spMkLst>
            <pc:docMk/>
            <pc:sldMk cId="3568551964" sldId="358"/>
            <ac:spMk id="5" creationId="{2F48BBFA-7AD6-081B-6276-D645D8400C2A}"/>
          </ac:spMkLst>
        </pc:spChg>
        <pc:spChg chg="mod">
          <ac:chgData name="Ricardo Gallo" userId="c976832759b32b60" providerId="LiveId" clId="{8BF2857C-40DF-474F-ABAD-43F9A322CDD0}" dt="2026-08-28T07:36:11.503" v="5392" actId="14100"/>
          <ac:spMkLst>
            <pc:docMk/>
            <pc:sldMk cId="3568551964" sldId="358"/>
            <ac:spMk id="6" creationId="{9DD938CA-ABC7-D5F8-1531-185D837ACF8F}"/>
          </ac:spMkLst>
        </pc:spChg>
        <pc:spChg chg="add mod">
          <ac:chgData name="Ricardo Gallo" userId="c976832759b32b60" providerId="LiveId" clId="{8BF2857C-40DF-474F-ABAD-43F9A322CDD0}" dt="2026-08-28T07:36:58.343" v="5400" actId="1076"/>
          <ac:spMkLst>
            <pc:docMk/>
            <pc:sldMk cId="3568551964" sldId="358"/>
            <ac:spMk id="8" creationId="{5195F693-7F73-7EC0-BDA6-427B71CE3083}"/>
          </ac:spMkLst>
        </pc:spChg>
        <pc:spChg chg="add mod">
          <ac:chgData name="Ricardo Gallo" userId="c976832759b32b60" providerId="LiveId" clId="{8BF2857C-40DF-474F-ABAD-43F9A322CDD0}" dt="2026-08-28T16:23:30.312" v="5821" actId="20577"/>
          <ac:spMkLst>
            <pc:docMk/>
            <pc:sldMk cId="3568551964" sldId="358"/>
            <ac:spMk id="10" creationId="{A15AC0E4-F012-B3EB-F3CC-6590EEA5521D}"/>
          </ac:spMkLst>
        </pc:spChg>
        <pc:spChg chg="add mod">
          <ac:chgData name="Ricardo Gallo" userId="c976832759b32b60" providerId="LiveId" clId="{8BF2857C-40DF-474F-ABAD-43F9A322CDD0}" dt="2026-08-28T08:50:11.632" v="5737"/>
          <ac:spMkLst>
            <pc:docMk/>
            <pc:sldMk cId="3568551964" sldId="358"/>
            <ac:spMk id="11" creationId="{E23788BD-041C-0AE9-A279-E1A49E4FF7E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430E2CF-9FE4-C7EE-5159-E1EEF72E24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/>
              <a:t>believegreen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437460-8E13-4187-7B6E-56802A0079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8BAEBA6C-EEAD-4BA8-A44D-A3E6A108A7D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034D1-80D7-6B01-9B36-1D232BB9D3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A01FB1-AA1C-85BA-E4A1-DED8EE0D79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1B5EED5C-9A77-4B15-BF0B-521D4A9D2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500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/>
              <a:t>believegreen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48C37B65-D79B-4B33-AD00-308A9225060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B5879D2-F573-429A-9A49-F0EF69A1D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64773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7B87-62A3-2FB5-CFEA-62B597128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936BC-0827-9CA8-5B16-3F4249D63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0645A-C6C4-9D02-F5A9-70974CBF7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54F3B-D183-4575-A9BC-A8CB848E0021}" type="datetime6">
              <a:rPr lang="en-US" smtClean="0"/>
              <a:t>August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9F200-D377-5A7F-3148-A0DFE06E0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A51A2-A723-0EA6-FB58-7C2E31991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4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FBA2E-4E07-865C-CF47-F90E10ED0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6CBB0-1222-B3C0-D047-29A83B316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941F4-9137-744A-E938-D04F9B64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FF79-396F-4843-B565-D35099065378}" type="datetime6">
              <a:rPr lang="en-US" smtClean="0"/>
              <a:t>August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F336E-ECD0-A8DA-33AC-EE94F8F2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F027F-19BE-E538-7484-D0C05B48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07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A5F74-336C-A5D5-B6C1-33330F7B6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05FB-8225-EA27-CA10-5BCAB6FF3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10723-4167-AF8D-34CE-295601110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91AA-570F-4B52-9EFD-4D4F200CEAAB}" type="datetime6">
              <a:rPr lang="en-US" smtClean="0"/>
              <a:t>August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E57B9-C589-B82D-307A-5127DBDC8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B611-1E70-C3EF-C2E2-8CEC3AF0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0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BA638-5E9E-CC77-9DE4-F3A09F83A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85017-D4A7-BFAD-48A1-38BC7AF41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8B6BC-2F67-8134-A2EF-C10E4EF28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181AB-1F0D-4C04-2CF1-6A7B5DE04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93BC-EA1A-4077-8242-0BC2063E9F26}" type="datetime6">
              <a:rPr lang="en-US" smtClean="0"/>
              <a:t>August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141CF-00AB-C600-DF9D-61C7EA6B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743B1D-4D7E-D3D5-B4D0-86F311DF9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8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FFE9-0BC5-1ACC-5AE4-EA1993F87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24084-A45B-08C6-AE92-95D8C8ACD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BDD69-263D-4122-43D2-6E26B9269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B6F7E-7B18-564A-58DA-1D5C220CA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AFC67-08F8-195B-024A-5FF07902B0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3428DC-9F20-1803-3F05-1FEC92869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24BD-1E86-4FB3-BEB7-8F929F2A4026}" type="datetime6">
              <a:rPr lang="en-US" smtClean="0"/>
              <a:t>August 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A00612-5DA9-C5FD-91AF-6309555DB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1D68F8-FFEF-71A7-184B-64F53E756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27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E2EDA-0EBB-1D85-31BA-83FAF1B0F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FD35-2D43-9CB0-5808-207EDAC23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14-DF22-46DF-985C-D6987FCA5BBF}" type="datetime6">
              <a:rPr lang="en-US" smtClean="0"/>
              <a:t>August 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11F95-C516-87FF-5E94-6F27E4DB0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F8B0E0-6592-89F8-9EE4-D8C837581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55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31090D-43D3-120E-F3F9-609F5E661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F1A7-DE8C-4859-A833-646DC6D94D2E}" type="datetime6">
              <a:rPr lang="en-US" smtClean="0"/>
              <a:t>August 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8231C-E51B-4C75-0A73-6D5068777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2F667-2D37-FF9F-DC4A-1EC6FF7DA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5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7938C-988A-5744-5583-91DB6E54C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64306-EE5E-7D49-4E9A-A60335803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3AD58-C6EF-002F-F7B3-7894A72E3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E69C2-203A-41E9-6347-1081E77A0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F835-9393-4A53-817E-90584E5254F5}" type="datetime6">
              <a:rPr lang="en-US" smtClean="0"/>
              <a:t>August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2C66D-5FFC-946E-FCB6-D7EBBDB97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E12C13-89F2-B5CA-C276-F08A9131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3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B96E1-9B89-AE0C-AC25-453A1807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A3F02F-AA0A-F71C-3621-8494D9705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5A92A-8962-725B-9B9F-9EF6D6BB8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C384E-5664-8693-B300-1ED277BF3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FB7-22B2-4372-9DD7-606F900C8236}" type="datetime6">
              <a:rPr lang="en-US" smtClean="0"/>
              <a:t>August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1FACE-C6EA-85BA-917C-24020531E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9A5D33-2A95-E582-92C3-04FE259E3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4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B842B-4A9C-B625-41AB-C657C7606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0E8EAB-B45C-2C01-C766-E7F1906652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3E25A-ED55-C1EE-7C7B-B8774034B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B8A7-EA4B-495C-991C-CF81766C97C6}" type="datetime6">
              <a:rPr lang="en-US" smtClean="0"/>
              <a:t>August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3976B-25F6-0265-3C83-1AEADFF5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59A7F-5294-B00B-40FA-AB07822E3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7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7B874C-97CC-EC67-FC00-529698A822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649AA-F26D-2D84-02B1-A14177A92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E0B04-77E5-B5B3-815B-A72ED19D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B20D5-C568-425F-8163-14A4E4DFCD81}" type="datetime6">
              <a:rPr lang="en-US" smtClean="0"/>
              <a:t>August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7771D-F9F8-1395-E49A-202240385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02084-29D5-7EB4-9ACA-75C3B123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8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05B26B-6D76-5C0F-73BB-82B994E53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0AE53-E8BA-0BB3-3FAF-028308DC4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0C580-AFE7-C54A-DA03-BFA37260C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8ACB6-FE91-4B94-8B38-8487B2D26AF8}" type="datetime6">
              <a:rPr lang="en-US" smtClean="0"/>
              <a:t>August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0E2C8-3625-D976-A0C7-381AEB10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4E88F-9F3C-6711-86F0-D2F06517D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B2FA9-59A9-2BEB-630F-04C9C0900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>
                <a:latin typeface="Sylfaen" panose="010A0502050306030303" pitchFamily="18" charset="0"/>
              </a:rPr>
              <a:t>1</a:t>
            </a:fld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71280B-F232-A9C5-E1F9-30616DE4F3CF}"/>
              </a:ext>
            </a:extLst>
          </p:cNvPr>
          <p:cNvSpPr txBox="1"/>
          <p:nvPr/>
        </p:nvSpPr>
        <p:spPr>
          <a:xfrm>
            <a:off x="2947416" y="1867057"/>
            <a:ext cx="6096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  <a:buSzPts val="1000"/>
            </a:pPr>
            <a:r>
              <a:rPr lang="en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NUCLEAR FUSION</a:t>
            </a:r>
          </a:p>
          <a:p>
            <a:pPr marR="0" lvl="0" algn="ctr">
              <a:spcBef>
                <a:spcPts val="1200"/>
              </a:spcBef>
              <a:spcAft>
                <a:spcPts val="0"/>
              </a:spcAft>
              <a:buSzPts val="1000"/>
            </a:pPr>
            <a:r>
              <a:rPr lang="en" sz="24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“ITER” PROJECT</a:t>
            </a:r>
          </a:p>
          <a:p>
            <a:pPr marR="0" lvl="0" algn="ctr">
              <a:spcBef>
                <a:spcPts val="1200"/>
              </a:spcBef>
              <a:spcAft>
                <a:spcPts val="0"/>
              </a:spcAft>
              <a:buSzPts val="1000"/>
            </a:pPr>
            <a:r>
              <a:rPr lang="en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2</a:t>
            </a:r>
            <a:endParaRPr lang="en-US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B4D607-891D-F260-1DE1-945498774349}"/>
              </a:ext>
            </a:extLst>
          </p:cNvPr>
          <p:cNvSpPr txBox="1"/>
          <p:nvPr/>
        </p:nvSpPr>
        <p:spPr>
          <a:xfrm>
            <a:off x="3048000" y="4644568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  <a:buSzPts val="1000"/>
            </a:pPr>
            <a:r>
              <a:rPr lang="en" sz="16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Speaker </a:t>
            </a:r>
            <a:r>
              <a:rPr lang="en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Ricardo Gallo </a:t>
            </a:r>
            <a:r>
              <a:rPr lang="en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(Believe Green LLC, Chicago, USA)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00A8B21-DE29-6BFD-18D2-91B910F3B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700016" cy="365125"/>
          </a:xfrm>
        </p:spPr>
        <p:txBody>
          <a:bodyPr/>
          <a:lstStyle/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“The </a:t>
            </a:r>
            <a:r>
              <a:rPr lang="es-ES" b="1" i="1" dirty="0"/>
              <a:t>Nuclear Fusion</a:t>
            </a:r>
            <a:r>
              <a:rPr lang="en" b="1" i="1" dirty="0"/>
              <a:t> - The ITER Project”   -   Level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A92402-D177-1333-D0B8-1D999DFEF473}"/>
              </a:ext>
            </a:extLst>
          </p:cNvPr>
          <p:cNvSpPr txBox="1"/>
          <p:nvPr/>
        </p:nvSpPr>
        <p:spPr>
          <a:xfrm>
            <a:off x="2642616" y="859589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  <a:buSzPts val="1000"/>
            </a:pPr>
            <a:r>
              <a:rPr lang="en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NFR-12</a:t>
            </a:r>
            <a:endParaRPr lang="en-US" sz="2000" b="1" i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9C8F4-F442-B1BC-43DD-A98B12954E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806FF79-396F-4843-B565-D35099065378}" type="datetime6">
              <a:rPr lang="en-US" smtClean="0"/>
              <a:t>August 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3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0095B-9634-79CF-276D-7AFFC593E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FF79-396F-4843-B565-D35099065378}" type="datetime6">
              <a:rPr lang="en-US" sz="1400" smtClean="0"/>
              <a:t>August 26</a:t>
            </a:fld>
            <a:endParaRPr lang="en-US" sz="1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8BBFA-7AD6-081B-6276-D645D8400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700016" cy="365125"/>
          </a:xfrm>
        </p:spPr>
        <p:txBody>
          <a:bodyPr/>
          <a:lstStyle/>
          <a:p>
            <a:r>
              <a:rPr lang="en-US" dirty="0" err="1"/>
              <a:t>Believgreen</a:t>
            </a:r>
            <a:r>
              <a:rPr lang="en-US" dirty="0"/>
              <a:t>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938CA-ABC7-D5F8-1531-185D837AC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2893967" cy="365125"/>
          </a:xfrm>
        </p:spPr>
        <p:txBody>
          <a:bodyPr/>
          <a:lstStyle/>
          <a:p>
            <a:fld id="{55FCEEC9-82A2-4BB3-AB98-D18095280961}" type="slidenum">
              <a:rPr lang="en-US" smtClean="0"/>
              <a:t>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95F693-7F73-7EC0-BDA6-427B71CE3083}"/>
              </a:ext>
            </a:extLst>
          </p:cNvPr>
          <p:cNvSpPr txBox="1"/>
          <p:nvPr/>
        </p:nvSpPr>
        <p:spPr>
          <a:xfrm>
            <a:off x="4854400" y="1346394"/>
            <a:ext cx="22175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b="1" dirty="0">
                <a:latin typeface="Aptos" panose="020B0004020202020204" pitchFamily="34" charset="0"/>
              </a:rPr>
              <a:t>Premise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5AC0E4-F012-B3EB-F3CC-6590EEA5521D}"/>
              </a:ext>
            </a:extLst>
          </p:cNvPr>
          <p:cNvSpPr txBox="1"/>
          <p:nvPr/>
        </p:nvSpPr>
        <p:spPr>
          <a:xfrm>
            <a:off x="1293779" y="2565394"/>
            <a:ext cx="10026262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This presentation, "NFR-12 - NUCLEAR FUSION  -  </a:t>
            </a:r>
          </a:p>
          <a:p>
            <a:pPr algn="ctr"/>
            <a:r>
              <a:rPr lang="en-US" sz="2400" dirty="0">
                <a:latin typeface="Aptos" panose="020B0004020202020204" pitchFamily="34" charset="0"/>
              </a:rPr>
              <a:t>THE “ITER” PROJECT - </a:t>
            </a:r>
            <a:r>
              <a:rPr lang="en-US" sz="2400" b="1" u="sng" dirty="0">
                <a:latin typeface="Aptos" panose="020B0004020202020204" pitchFamily="34" charset="0"/>
              </a:rPr>
              <a:t>LEVEL 2”, </a:t>
            </a:r>
            <a:r>
              <a:rPr lang="en-US" sz="2400" dirty="0">
                <a:latin typeface="Aptos" panose="020B0004020202020204" pitchFamily="34" charset="0"/>
              </a:rPr>
              <a:t>is suitable for a technically oriented audience of teachers.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The presentation "NFR-01 - NUCLEAR FUSION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THE “ITER” PROJECT” -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LEVEL 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" is suitable for a Scientific High School student audience with a basic understanding of fusion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.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23788BD-041C-0AE9-A279-E1A49E4FF7E6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7000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/>
              <a:t>Believe </a:t>
            </a:r>
            <a:r>
              <a:rPr lang="en">
                <a:solidFill>
                  <a:srgbClr val="00B050"/>
                </a:solidFill>
              </a:rPr>
              <a:t>Green </a:t>
            </a:r>
            <a:r>
              <a:rPr lang="en"/>
              <a:t>LLC </a:t>
            </a:r>
            <a:r>
              <a:rPr lang="en" i="1"/>
              <a:t>- </a:t>
            </a:r>
            <a:r>
              <a:rPr lang="en" b="1" i="1"/>
              <a:t>“The </a:t>
            </a:r>
            <a:r>
              <a:rPr lang="es-ES" b="1" i="1"/>
              <a:t>Nuclear Fusion</a:t>
            </a:r>
            <a:r>
              <a:rPr lang="en" b="1" i="1"/>
              <a:t> - The ITER Project”   -   Level 2</a:t>
            </a:r>
            <a:endParaRPr lang="en" b="1" i="1" dirty="0"/>
          </a:p>
        </p:txBody>
      </p:sp>
    </p:spTree>
    <p:extLst>
      <p:ext uri="{BB962C8B-B14F-4D97-AF65-F5344CB8AC3E}">
        <p14:creationId xmlns:p14="http://schemas.microsoft.com/office/powerpoint/2010/main" val="3568551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25984-03AC-811F-8435-10A5BA535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CEEC9-82A2-4BB3-AB98-D180952809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48339A-652A-DA3D-BDF1-27F1A52A07C1}"/>
              </a:ext>
            </a:extLst>
          </p:cNvPr>
          <p:cNvSpPr txBox="1"/>
          <p:nvPr/>
        </p:nvSpPr>
        <p:spPr>
          <a:xfrm>
            <a:off x="4551316" y="423820"/>
            <a:ext cx="2473236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INDEX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C052DE4-DBB7-AA90-93D6-80EDFD285CCB}"/>
              </a:ext>
            </a:extLst>
          </p:cNvPr>
          <p:cNvSpPr txBox="1"/>
          <p:nvPr/>
        </p:nvSpPr>
        <p:spPr>
          <a:xfrm>
            <a:off x="613954" y="1004432"/>
            <a:ext cx="5397138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I   -  Why fusion?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1.a - Why do we need new energy sources?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2.a/b - Fission vs Fusion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3.a/b - Advantages of the fusion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4 - Where fusion energy comes from?  Why fusion is difficult?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5.a/b - Coulomb Repulsion – Fusion Reaction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II   -  How do we confine fusion plasma?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6 - What is plasma?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7.a/b - Why plasma cannot simply be put in a container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8 - Magnetic Confinement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9 - The Tokamak idea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10.a - Toroidal field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10.b - Poloidal field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10.c - Helical magnetic field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11 -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Plasma Current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III   -  How ITER works?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12 - What is ITER?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13 - Where is ITER?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14 - Why ITER is so large?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431D367B-41FB-D3C1-F595-1E14AE58EEF3}"/>
              </a:ext>
            </a:extLst>
          </p:cNvPr>
          <p:cNvSpPr txBox="1"/>
          <p:nvPr/>
        </p:nvSpPr>
        <p:spPr>
          <a:xfrm>
            <a:off x="6147163" y="1254598"/>
            <a:ext cx="5397138" cy="5001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15.a/b – Magnets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16 – Cryostat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17.a/b/c/d  -  Heating System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18.a/b/c/d  -  Blankets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19.a/b – Divertor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IV  -  The Physics goal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20.a - Fusion Triple Product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21 - S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afety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Factor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22.a/b - The energy produced by fusion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23.a/b -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Burning plasma - fusion energy gain (G)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24 -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500 MW of fusion power from 50 MW of input heating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V  -  Construction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25.a /b -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Site Overview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26.c -  Current Timeline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VI  -  Beyond ITER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27.a -  DEMO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27.b -  Private Fusion Development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CONCLUSIONS AND RECOMMENDATIONS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3F753-80FE-CA3A-15BD-3F03846BCD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000328" cy="365125"/>
          </a:xfrm>
        </p:spPr>
        <p:txBody>
          <a:bodyPr/>
          <a:lstStyle/>
          <a:p>
            <a:fld id="{0806FF79-396F-4843-B565-D35099065378}" type="datetime6">
              <a:rPr lang="en-US" smtClean="0"/>
              <a:t>August 26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88B34BE-D61B-6F0F-92FB-71E623636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700016" cy="365125"/>
          </a:xfrm>
        </p:spPr>
        <p:txBody>
          <a:bodyPr/>
          <a:lstStyle/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“The </a:t>
            </a:r>
            <a:r>
              <a:rPr lang="es-ES" b="1" i="1" dirty="0"/>
              <a:t>Nuclear Fusion</a:t>
            </a:r>
            <a:r>
              <a:rPr lang="en" b="1" i="1" dirty="0"/>
              <a:t> - The ITER Project”   -   Level 2</a:t>
            </a:r>
          </a:p>
        </p:txBody>
      </p:sp>
    </p:spTree>
    <p:extLst>
      <p:ext uri="{BB962C8B-B14F-4D97-AF65-F5344CB8AC3E}">
        <p14:creationId xmlns:p14="http://schemas.microsoft.com/office/powerpoint/2010/main" val="4004919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D1F8E-B7D1-E3F8-97A4-4EE5AAEC3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061621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06FF79-396F-4843-B565-D35099065378}" type="datetime6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August 26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22DBF-9184-C3EF-7A70-E03A0E837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CEEC9-82A2-4BB3-AB98-D180952809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D86025-5A7B-5C2F-A3AA-2BA25CCB6C9E}"/>
              </a:ext>
            </a:extLst>
          </p:cNvPr>
          <p:cNvSpPr txBox="1"/>
          <p:nvPr/>
        </p:nvSpPr>
        <p:spPr>
          <a:xfrm>
            <a:off x="1237845" y="1867867"/>
            <a:ext cx="6094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APPENDIX  1.1/2  </a:t>
            </a:r>
            <a:r>
              <a:rPr kumimoji="0" lang="e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Plasma Shaping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9A9379-E62A-52D5-A290-C6DA6AE315C5}"/>
              </a:ext>
            </a:extLst>
          </p:cNvPr>
          <p:cNvSpPr txBox="1"/>
          <p:nvPr/>
        </p:nvSpPr>
        <p:spPr>
          <a:xfrm>
            <a:off x="1016538" y="2329532"/>
            <a:ext cx="94196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APPENDIX  2.1  </a:t>
            </a:r>
            <a:r>
              <a:rPr kumimoji="0" lang="e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Heating Systems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-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Neutral Beam Injection (NBI)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E47F8C-1A1B-E783-C795-3761350D8879}"/>
              </a:ext>
            </a:extLst>
          </p:cNvPr>
          <p:cNvSpPr txBox="1"/>
          <p:nvPr/>
        </p:nvSpPr>
        <p:spPr>
          <a:xfrm>
            <a:off x="984022" y="2774294"/>
            <a:ext cx="112079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APPENDIX  2.2  </a:t>
            </a:r>
            <a:r>
              <a:rPr kumimoji="0" lang="e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Heating Systems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-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Ion Cyclotron (ICRH) - Electro Cyclotron (ECRH)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9DC88A-C235-D9F2-A7B7-B80B73AC3206}"/>
              </a:ext>
            </a:extLst>
          </p:cNvPr>
          <p:cNvSpPr txBox="1"/>
          <p:nvPr/>
        </p:nvSpPr>
        <p:spPr>
          <a:xfrm>
            <a:off x="956183" y="3781186"/>
            <a:ext cx="104589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APPENDIX  2.4  </a:t>
            </a:r>
            <a:r>
              <a:rPr kumimoji="0" lang="e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Heating Systems  -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Upper Hybrid (UH)  -  Lower Hybrid (LH)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FAF1DB-B020-C1EF-B212-80BBEDF489C1}"/>
              </a:ext>
            </a:extLst>
          </p:cNvPr>
          <p:cNvSpPr txBox="1"/>
          <p:nvPr/>
        </p:nvSpPr>
        <p:spPr>
          <a:xfrm>
            <a:off x="928344" y="4242873"/>
            <a:ext cx="6757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APPENDIX  3.1/2/3/4/5  </a:t>
            </a:r>
            <a:r>
              <a:rPr kumimoji="0" lang="e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Current Driven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A41BCC-4AD0-8356-30D3-76D4C9CCE10C}"/>
              </a:ext>
            </a:extLst>
          </p:cNvPr>
          <p:cNvSpPr txBox="1"/>
          <p:nvPr/>
        </p:nvSpPr>
        <p:spPr>
          <a:xfrm>
            <a:off x="956183" y="4754450"/>
            <a:ext cx="79008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APPENDIX  4.1/2/3  </a:t>
            </a:r>
            <a:r>
              <a:rPr kumimoji="0" lang="e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Detailed plasma parameters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9EA07A-E35E-BACF-4227-3A5E88801C7F}"/>
              </a:ext>
            </a:extLst>
          </p:cNvPr>
          <p:cNvSpPr txBox="1"/>
          <p:nvPr/>
        </p:nvSpPr>
        <p:spPr>
          <a:xfrm>
            <a:off x="984022" y="3319521"/>
            <a:ext cx="104589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APPENDIX  2.3  </a:t>
            </a:r>
            <a:r>
              <a:rPr kumimoji="0" lang="e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Heating Systems  -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Upper Hybrid (UH)  -  Lower Hybrid (LH)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A3F97C-5CD7-479B-8AC2-82297DC58FA1}"/>
              </a:ext>
            </a:extLst>
          </p:cNvPr>
          <p:cNvSpPr txBox="1"/>
          <p:nvPr/>
        </p:nvSpPr>
        <p:spPr>
          <a:xfrm>
            <a:off x="4314145" y="965749"/>
            <a:ext cx="28144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APPENDIXES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90AF4B3-0404-6515-FFAC-ED8F87235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910091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Believe 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Green 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LLC </a:t>
            </a:r>
            <a:r>
              <a:rPr kumimoji="0" lang="en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n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“The </a:t>
            </a:r>
            <a:r>
              <a:rPr kumimoji="0" lang="es-E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Nuclear Fusion</a:t>
            </a:r>
            <a:r>
              <a:rPr kumimoji="0" lang="en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The ITER Project”   -  Level 2</a:t>
            </a:r>
          </a:p>
        </p:txBody>
      </p:sp>
    </p:spTree>
    <p:extLst>
      <p:ext uri="{BB962C8B-B14F-4D97-AF65-F5344CB8AC3E}">
        <p14:creationId xmlns:p14="http://schemas.microsoft.com/office/powerpoint/2010/main" val="392670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6DE40-0A9B-1AB4-2A5F-BD7193772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CEEC9-82A2-4BB3-AB98-D180952809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E5E6C74-C80C-0AB1-1975-9AB91BB79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5301"/>
            <a:ext cx="10515600" cy="2335877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" sz="3200" b="1" dirty="0"/>
              <a:t>THANK YOU FOR YOUR PARTICIPATION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AEB2E86-341D-68D3-B8AC-360CDE38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17126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Believe 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Green 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LLC </a:t>
            </a:r>
            <a:r>
              <a:rPr kumimoji="0" lang="en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n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“The  Nuclear - The ITER Project”   -   Level 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E8DF4-9769-0B1D-58B8-12E54DC4D7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81722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06FF79-396F-4843-B565-D35099065378}" type="datetime6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August 26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3662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19285</TotalTime>
  <Words>548</Words>
  <Application>Microsoft Office PowerPoint</Application>
  <PresentationFormat>Widescreen</PresentationFormat>
  <Paragraphs>77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Sylfaen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Gallo</dc:creator>
  <cp:lastModifiedBy>Ricardo Gallo</cp:lastModifiedBy>
  <cp:revision>96</cp:revision>
  <cp:lastPrinted>2026-08-24T07:43:28Z</cp:lastPrinted>
  <dcterms:created xsi:type="dcterms:W3CDTF">2023-04-04T07:12:33Z</dcterms:created>
  <dcterms:modified xsi:type="dcterms:W3CDTF">2026-08-31T14:57:44Z</dcterms:modified>
</cp:coreProperties>
</file>