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/_downloads/a5e79b1b40577e7f02fb790cbfe3ca9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" sz="1600" dirty="0">
                <a:latin typeface="Sylfaen" panose="010A0502050306030303" pitchFamily="18" charset="0"/>
              </a:rPr>
              <a:t>Agosto ‘24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427196" y="2241396"/>
            <a:ext cx="96593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kumimoji="0" lang="es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CREANDO CONFIANZA EN LA ENERGÍA DE FUSIÓN</a:t>
            </a:r>
            <a:endParaRPr lang="en-US" sz="2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Orador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5205153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 GENERANDO CONFIANZA EN LA ENERGÍA DE FUSIÓN 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362C61-6868-9198-A266-EAF3787F6737}"/>
              </a:ext>
            </a:extLst>
          </p:cNvPr>
          <p:cNvSpPr txBox="1"/>
          <p:nvPr/>
        </p:nvSpPr>
        <p:spPr>
          <a:xfrm>
            <a:off x="3048762" y="751786"/>
            <a:ext cx="60944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NFR-02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" sz="1200" dirty="0">
                <a:latin typeface="Sylfaen" panose="010A0502050306030303" pitchFamily="18" charset="0"/>
              </a:rPr>
              <a:t>Agosto ‘24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92879" y="525331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3333403" y="1212250"/>
            <a:ext cx="5827221" cy="4430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FUSIÓN NUCLEAR</a:t>
            </a:r>
          </a:p>
          <a:p>
            <a:pPr marL="684213" marR="0" lvl="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El estado de la materia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Fisión </a:t>
            </a:r>
            <a:r>
              <a:rPr lang="e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 </a:t>
            </a:r>
            <a:r>
              <a:rPr lang="e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fusión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Densidad de energía específica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Nivel de </a:t>
            </a:r>
            <a:r>
              <a:rPr lang="e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radiactividad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endParaRPr lang="en-US" sz="2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1313" marR="0" lvl="0" indent="-341313">
              <a:spcBef>
                <a:spcPts val="600"/>
              </a:spcBef>
              <a:spcAft>
                <a:spcPts val="0"/>
              </a:spcAft>
            </a:pPr>
            <a:r>
              <a:rPr lang="es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2. CREACIÓN DE CONFIANZA EN LA ENERGÍA DE FUSIÓN</a:t>
            </a:r>
            <a:r>
              <a:rPr lang="es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</a:p>
          <a:p>
            <a:pPr marL="341313" marR="0" lv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s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Premisa</a:t>
            </a:r>
            <a:endParaRPr lang="it-IT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es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2.1 Métodos de información</a:t>
            </a: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es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2.2 Hitos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5122024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 GENERANDO CONFIANZA EN LA ENERGÍA DE FUSIÓN 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14829</TotalTime>
  <Words>92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86</cp:revision>
  <cp:lastPrinted>2023-06-02T17:24:26Z</cp:lastPrinted>
  <dcterms:created xsi:type="dcterms:W3CDTF">2023-04-04T07:12:33Z</dcterms:created>
  <dcterms:modified xsi:type="dcterms:W3CDTF">2025-09-03T12:47:44Z</dcterms:modified>
</cp:coreProperties>
</file>