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FFCC"/>
    <a:srgbClr val="FFFFFF"/>
    <a:srgbClr val="141E1A"/>
    <a:srgbClr val="00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>
        <p:scale>
          <a:sx n="90" d="100"/>
          <a:sy n="90" d="100"/>
        </p:scale>
        <p:origin x="197" y="-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879725" y="38144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“INFINITY TWO Stellarator”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209800" y="1596569"/>
            <a:ext cx="7435850" cy="51320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“INFINITY TWO Stellarator”</a:t>
            </a: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E3CA-DC2D-3BD1-6C9B-79B82A361739}"/>
              </a:ext>
            </a:extLst>
          </p:cNvPr>
          <p:cNvSpPr txBox="1"/>
          <p:nvPr/>
        </p:nvSpPr>
        <p:spPr>
          <a:xfrm>
            <a:off x="1972945" y="4929653"/>
            <a:ext cx="7574973" cy="265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marR="608965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(*) This Report is based on several articles published in the </a:t>
            </a:r>
            <a:r>
              <a:rPr lang="en-US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Journal of Plasma Physics</a:t>
            </a:r>
            <a:r>
              <a:rPr lang="it-IT" sz="1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36520" y="4908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NFR-09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96D964DF-2C41-BB7E-B309-A5D156B0139A}"/>
              </a:ext>
            </a:extLst>
          </p:cNvPr>
          <p:cNvSpPr txBox="1"/>
          <p:nvPr/>
        </p:nvSpPr>
        <p:spPr>
          <a:xfrm>
            <a:off x="4054186" y="2307066"/>
            <a:ext cx="4678334" cy="8084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Type One Energy</a:t>
            </a: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Tennessee Valley Authority (TVA)</a:t>
            </a:r>
            <a:r>
              <a:rPr lang="en-US" sz="12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6659BB-CB4D-72B3-45A9-25FF6B5D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76254" y="810187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INDEX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1986742" y="1835060"/>
            <a:ext cx="9966959" cy="5165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PREFACE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PHYSICS BASIS OF THE 'INFINITY TWO' FUSION POWER PLANT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CASE FOR THE HIGH FIELD STELLARATOR 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OPTIMIZATION PRINCIPLES EMPLOYED IN STELLARATOR GENERATION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INFINITY TWO PROPERTIES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PLASMA PERFORMANCE PROJECTIONS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TRANSPORT AND CONFINEMENT 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DIVERTOR, BLANKET AND SHIELDING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SUMMARY AND DISCUSSION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en-US" sz="1100" kern="100" dirty="0">
              <a:solidFill>
                <a:srgbClr val="FF0000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87993A-C81D-8DBA-9EA0-1B606B034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469" y="6356350"/>
            <a:ext cx="6096528" cy="371888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12DF5E-7AE8-28C5-535F-9798C438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23583</TotalTime>
  <Words>98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166</cp:revision>
  <cp:lastPrinted>2023-06-02T17:24:26Z</cp:lastPrinted>
  <dcterms:created xsi:type="dcterms:W3CDTF">2023-04-04T07:12:33Z</dcterms:created>
  <dcterms:modified xsi:type="dcterms:W3CDTF">2025-11-29T20:01:22Z</dcterms:modified>
</cp:coreProperties>
</file>