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January '25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01689" y="411188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“The US National Ignition Facility (NIF)”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33362" y="2013011"/>
            <a:ext cx="7435850" cy="86734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INERTIAL CONFINEMENT</a:t>
            </a:r>
            <a:r>
              <a:rPr lang="en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US National Ignition Facility (NIF)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563368" y="58736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NFR-06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510446" y="2216214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is the National </a:t>
            </a:r>
            <a:r>
              <a:rPr lang="en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Ignition </a:t>
            </a: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Facility (NIF)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Inertial Confinement and Magnetic Confinement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Description of NIF Structures and Development Process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Fusion Yield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Development Process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 startAt="6"/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Fusion Yield - Historical Evolution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9A330D0-C90A-3657-6941-BF6353A3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“The US National Ignition Facility (NIF)”</a:t>
            </a:r>
            <a:endParaRPr lang="it-IT" b="1" i="1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DE27A-F075-AD1F-2936-01CFCAA0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January '25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17427</TotalTime>
  <Words>95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137</cp:revision>
  <cp:lastPrinted>2023-06-02T17:24:26Z</cp:lastPrinted>
  <dcterms:created xsi:type="dcterms:W3CDTF">2023-04-04T07:12:33Z</dcterms:created>
  <dcterms:modified xsi:type="dcterms:W3CDTF">2025-09-03T16:17:33Z</dcterms:modified>
</cp:coreProperties>
</file>