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84" d="100"/>
          <a:sy n="84" d="100"/>
        </p:scale>
        <p:origin x="571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Gallo" userId="c976832759b32b60" providerId="LiveId" clId="{556A0BC7-B372-46F1-96A0-F0CD5263FDAE}"/>
    <pc:docChg chg="modSld">
      <pc:chgData name="Ricardo Gallo" userId="c976832759b32b60" providerId="LiveId" clId="{556A0BC7-B372-46F1-96A0-F0CD5263FDAE}" dt="2024-07-24T14:08:27.673" v="15" actId="1076"/>
      <pc:docMkLst>
        <pc:docMk/>
      </pc:docMkLst>
      <pc:sldChg chg="modSp mod">
        <pc:chgData name="Ricardo Gallo" userId="c976832759b32b60" providerId="LiveId" clId="{556A0BC7-B372-46F1-96A0-F0CD5263FDAE}" dt="2024-07-24T14:08:27.673" v="15" actId="1076"/>
        <pc:sldMkLst>
          <pc:docMk/>
          <pc:sldMk cId="2458647499" sldId="258"/>
        </pc:sldMkLst>
        <pc:picChg chg="mod">
          <ac:chgData name="Ricardo Gallo" userId="c976832759b32b60" providerId="LiveId" clId="{556A0BC7-B372-46F1-96A0-F0CD5263FDAE}" dt="2024-07-24T14:08:27.673" v="15" actId="1076"/>
          <ac:picMkLst>
            <pc:docMk/>
            <pc:sldMk cId="2458647499" sldId="258"/>
            <ac:picMk id="12" creationId="{526461D8-E8CA-DD68-6D6F-B02AD5D0AFFE}"/>
          </ac:picMkLst>
        </pc:picChg>
      </pc:sldChg>
      <pc:sldChg chg="modSp mod">
        <pc:chgData name="Ricardo Gallo" userId="c976832759b32b60" providerId="LiveId" clId="{556A0BC7-B372-46F1-96A0-F0CD5263FDAE}" dt="2024-07-20T09:57:03.647" v="14"/>
        <pc:sldMkLst>
          <pc:docMk/>
          <pc:sldMk cId="268229084" sldId="269"/>
        </pc:sldMkLst>
        <pc:spChg chg="mod">
          <ac:chgData name="Ricardo Gallo" userId="c976832759b32b60" providerId="LiveId" clId="{556A0BC7-B372-46F1-96A0-F0CD5263FDAE}" dt="2024-07-20T09:55:26.642" v="13" actId="207"/>
          <ac:spMkLst>
            <pc:docMk/>
            <pc:sldMk cId="268229084" sldId="269"/>
            <ac:spMk id="2" creationId="{163FFA46-0276-7EBD-1AF1-B947765A4E76}"/>
          </ac:spMkLst>
        </pc:spChg>
        <pc:spChg chg="mod">
          <ac:chgData name="Ricardo Gallo" userId="c976832759b32b60" providerId="LiveId" clId="{556A0BC7-B372-46F1-96A0-F0CD5263FDAE}" dt="2024-07-20T09:57:03.647" v="14"/>
          <ac:spMkLst>
            <pc:docMk/>
            <pc:sldMk cId="268229084" sldId="269"/>
            <ac:spMk id="9" creationId="{E4F34E59-3AE7-DC50-D318-4D41AAA1F2E8}"/>
          </ac:spMkLst>
        </pc:spChg>
      </pc:sldChg>
    </pc:docChg>
  </pc:docChgLst>
  <pc:docChgLst>
    <pc:chgData name="Ricardo Gallo" userId="c976832759b32b60" providerId="LiveId" clId="{D852344F-E596-4A9F-9A38-CF913E2B22D9}"/>
    <pc:docChg chg="undo custSel addSld delSld modSld sldOrd">
      <pc:chgData name="Ricardo Gallo" userId="c976832759b32b60" providerId="LiveId" clId="{D852344F-E596-4A9F-9A38-CF913E2B22D9}" dt="2024-08-10T13:52:00.467" v="1659" actId="14100"/>
      <pc:docMkLst>
        <pc:docMk/>
      </pc:docMkLst>
      <pc:sldChg chg="modSp mod">
        <pc:chgData name="Ricardo Gallo" userId="c976832759b32b60" providerId="LiveId" clId="{D852344F-E596-4A9F-9A38-CF913E2B22D9}" dt="2024-08-05T11:00:08.049" v="1524" actId="14100"/>
        <pc:sldMkLst>
          <pc:docMk/>
          <pc:sldMk cId="1385688653" sldId="256"/>
        </pc:sldMkLst>
        <pc:spChg chg="mod">
          <ac:chgData name="Ricardo Gallo" userId="c976832759b32b60" providerId="LiveId" clId="{D852344F-E596-4A9F-9A38-CF913E2B22D9}" dt="2024-08-04T07:49:52.366" v="920" actId="255"/>
          <ac:spMkLst>
            <pc:docMk/>
            <pc:sldMk cId="1385688653" sldId="256"/>
            <ac:spMk id="2" creationId="{E3A03F8B-B89C-99FB-4FDE-F551528D3C1D}"/>
          </ac:spMkLst>
        </pc:spChg>
        <pc:spChg chg="mod">
          <ac:chgData name="Ricardo Gallo" userId="c976832759b32b60" providerId="LiveId" clId="{D852344F-E596-4A9F-9A38-CF913E2B22D9}" dt="2024-08-04T07:45:23.874" v="877" actId="1076"/>
          <ac:spMkLst>
            <pc:docMk/>
            <pc:sldMk cId="1385688653" sldId="256"/>
            <ac:spMk id="5" creationId="{DD899082-0465-BC25-7A54-53BE100D6D78}"/>
          </ac:spMkLst>
        </pc:spChg>
        <pc:spChg chg="mod">
          <ac:chgData name="Ricardo Gallo" userId="c976832759b32b60" providerId="LiveId" clId="{D852344F-E596-4A9F-9A38-CF913E2B22D9}" dt="2024-08-04T07:45:32.114" v="905" actId="1036"/>
          <ac:spMkLst>
            <pc:docMk/>
            <pc:sldMk cId="1385688653" sldId="256"/>
            <ac:spMk id="7" creationId="{9DB29980-BA5D-879D-757F-414114A3F590}"/>
          </ac:spMkLst>
        </pc:spChg>
        <pc:spChg chg="mod">
          <ac:chgData name="Ricardo Gallo" userId="c976832759b32b60" providerId="LiveId" clId="{D852344F-E596-4A9F-9A38-CF913E2B22D9}" dt="2024-08-05T11:00:08.049" v="1524" actId="14100"/>
          <ac:spMkLst>
            <pc:docMk/>
            <pc:sldMk cId="1385688653" sldId="256"/>
            <ac:spMk id="11" creationId="{283FD45D-58F2-3E0B-0FAE-A1451AB70453}"/>
          </ac:spMkLst>
        </pc:spChg>
        <pc:grpChg chg="mod">
          <ac:chgData name="Ricardo Gallo" userId="c976832759b32b60" providerId="LiveId" clId="{D852344F-E596-4A9F-9A38-CF913E2B22D9}" dt="2024-08-04T07:46:36.160" v="912" actId="14100"/>
          <ac:grpSpMkLst>
            <pc:docMk/>
            <pc:sldMk cId="1385688653" sldId="256"/>
            <ac:grpSpMk id="10" creationId="{B95969D9-B357-5DC1-260B-65BBE7EB55D1}"/>
          </ac:grpSpMkLst>
        </pc:grpChg>
        <pc:picChg chg="mod">
          <ac:chgData name="Ricardo Gallo" userId="c976832759b32b60" providerId="LiveId" clId="{D852344F-E596-4A9F-9A38-CF913E2B22D9}" dt="2024-08-04T07:49:43.344" v="919" actId="1076"/>
          <ac:picMkLst>
            <pc:docMk/>
            <pc:sldMk cId="1385688653" sldId="256"/>
            <ac:picMk id="6" creationId="{77BDCBE4-30AB-3118-497D-F3FC0F8E86B3}"/>
          </ac:picMkLst>
        </pc:picChg>
        <pc:picChg chg="mod">
          <ac:chgData name="Ricardo Gallo" userId="c976832759b32b60" providerId="LiveId" clId="{D852344F-E596-4A9F-9A38-CF913E2B22D9}" dt="2024-08-04T07:49:37.561" v="918" actId="1076"/>
          <ac:picMkLst>
            <pc:docMk/>
            <pc:sldMk cId="1385688653" sldId="256"/>
            <ac:picMk id="8" creationId="{FDCBF308-9A92-658D-ACDB-39993D90A0AC}"/>
          </ac:picMkLst>
        </pc:picChg>
      </pc:sldChg>
      <pc:sldChg chg="modSp mod">
        <pc:chgData name="Ricardo Gallo" userId="c976832759b32b60" providerId="LiveId" clId="{D852344F-E596-4A9F-9A38-CF913E2B22D9}" dt="2024-08-05T10:57:20.325" v="1518" actId="14100"/>
        <pc:sldMkLst>
          <pc:docMk/>
          <pc:sldMk cId="1018138481" sldId="257"/>
        </pc:sldMkLst>
        <pc:spChg chg="mod">
          <ac:chgData name="Ricardo Gallo" userId="c976832759b32b60" providerId="LiveId" clId="{D852344F-E596-4A9F-9A38-CF913E2B22D9}" dt="2024-08-05T10:57:20.325" v="1518" actId="14100"/>
          <ac:spMkLst>
            <pc:docMk/>
            <pc:sldMk cId="1018138481" sldId="257"/>
            <ac:spMk id="3" creationId="{400A8B21-DE29-6BFD-18D2-91B910F3B001}"/>
          </ac:spMkLst>
        </pc:spChg>
        <pc:spChg chg="mod">
          <ac:chgData name="Ricardo Gallo" userId="c976832759b32b60" providerId="LiveId" clId="{D852344F-E596-4A9F-9A38-CF913E2B22D9}" dt="2024-08-04T06:59:10.082" v="768" actId="1076"/>
          <ac:spMkLst>
            <pc:docMk/>
            <pc:sldMk cId="1018138481" sldId="257"/>
            <ac:spMk id="11" creationId="{0571280B-F232-A9C5-E1F9-30616DE4F3CF}"/>
          </ac:spMkLst>
        </pc:spChg>
        <pc:spChg chg="mod">
          <ac:chgData name="Ricardo Gallo" userId="c976832759b32b60" providerId="LiveId" clId="{D852344F-E596-4A9F-9A38-CF913E2B22D9}" dt="2024-08-04T07:27:33.717" v="822" actId="1035"/>
          <ac:spMkLst>
            <pc:docMk/>
            <pc:sldMk cId="1018138481" sldId="257"/>
            <ac:spMk id="12" creationId="{D3B4D607-891D-F260-1DE1-945498774349}"/>
          </ac:spMkLst>
        </pc:spChg>
      </pc:sldChg>
      <pc:sldChg chg="del ord">
        <pc:chgData name="Ricardo Gallo" userId="c976832759b32b60" providerId="LiveId" clId="{D852344F-E596-4A9F-9A38-CF913E2B22D9}" dt="2024-08-04T09:10:47.329" v="1150" actId="47"/>
        <pc:sldMkLst>
          <pc:docMk/>
          <pc:sldMk cId="2458647499" sldId="258"/>
        </pc:sldMkLst>
      </pc:sldChg>
      <pc:sldChg chg="del">
        <pc:chgData name="Ricardo Gallo" userId="c976832759b32b60" providerId="LiveId" clId="{D852344F-E596-4A9F-9A38-CF913E2B22D9}" dt="2024-08-04T07:36:53.171" v="827" actId="2696"/>
        <pc:sldMkLst>
          <pc:docMk/>
          <pc:sldMk cId="186345343" sldId="262"/>
        </pc:sldMkLst>
      </pc:sldChg>
      <pc:sldChg chg="modSp mod">
        <pc:chgData name="Ricardo Gallo" userId="c976832759b32b60" providerId="LiveId" clId="{D852344F-E596-4A9F-9A38-CF913E2B22D9}" dt="2024-08-05T11:00:24.111" v="1526" actId="14100"/>
        <pc:sldMkLst>
          <pc:docMk/>
          <pc:sldMk cId="1167527186" sldId="262"/>
        </pc:sldMkLst>
        <pc:spChg chg="mod">
          <ac:chgData name="Ricardo Gallo" userId="c976832759b32b60" providerId="LiveId" clId="{D852344F-E596-4A9F-9A38-CF913E2B22D9}" dt="2024-08-05T11:00:24.111" v="1526" actId="14100"/>
          <ac:spMkLst>
            <pc:docMk/>
            <pc:sldMk cId="1167527186" sldId="262"/>
            <ac:spMk id="2" creationId="{1044980B-52AB-CD9A-2209-51FCF489B090}"/>
          </ac:spMkLst>
        </pc:spChg>
        <pc:spChg chg="mod">
          <ac:chgData name="Ricardo Gallo" userId="c976832759b32b60" providerId="LiveId" clId="{D852344F-E596-4A9F-9A38-CF913E2B22D9}" dt="2024-08-04T07:57:33.601" v="986" actId="115"/>
          <ac:spMkLst>
            <pc:docMk/>
            <pc:sldMk cId="1167527186" sldId="262"/>
            <ac:spMk id="14" creationId="{68C06F84-AC82-5CC1-5EF8-078AF80C4583}"/>
          </ac:spMkLst>
        </pc:spChg>
        <pc:picChg chg="mod">
          <ac:chgData name="Ricardo Gallo" userId="c976832759b32b60" providerId="LiveId" clId="{D852344F-E596-4A9F-9A38-CF913E2B22D9}" dt="2024-08-04T07:59:38.745" v="995" actId="14100"/>
          <ac:picMkLst>
            <pc:docMk/>
            <pc:sldMk cId="1167527186" sldId="262"/>
            <ac:picMk id="8" creationId="{842158D8-ECBD-CA95-E4C9-18634C888718}"/>
          </ac:picMkLst>
        </pc:picChg>
        <pc:picChg chg="mod">
          <ac:chgData name="Ricardo Gallo" userId="c976832759b32b60" providerId="LiveId" clId="{D852344F-E596-4A9F-9A38-CF913E2B22D9}" dt="2024-08-04T07:59:24.533" v="993" actId="14100"/>
          <ac:picMkLst>
            <pc:docMk/>
            <pc:sldMk cId="1167527186" sldId="262"/>
            <ac:picMk id="12" creationId="{D083BCF9-7C2B-A66C-2C59-403343295F6F}"/>
          </ac:picMkLst>
        </pc:picChg>
      </pc:sldChg>
      <pc:sldChg chg="modSp mod ord">
        <pc:chgData name="Ricardo Gallo" userId="c976832759b32b60" providerId="LiveId" clId="{D852344F-E596-4A9F-9A38-CF913E2B22D9}" dt="2024-08-05T11:00:48.668" v="1529" actId="1076"/>
        <pc:sldMkLst>
          <pc:docMk/>
          <pc:sldMk cId="2547044705" sldId="263"/>
        </pc:sldMkLst>
        <pc:spChg chg="mod">
          <ac:chgData name="Ricardo Gallo" userId="c976832759b32b60" providerId="LiveId" clId="{D852344F-E596-4A9F-9A38-CF913E2B22D9}" dt="2024-08-05T11:00:40.371" v="1528" actId="14100"/>
          <ac:spMkLst>
            <pc:docMk/>
            <pc:sldMk cId="2547044705" sldId="263"/>
            <ac:spMk id="11" creationId="{8A79A72B-D2D4-8580-B9F5-8D84D9E6AC61}"/>
          </ac:spMkLst>
        </pc:spChg>
        <pc:spChg chg="mod">
          <ac:chgData name="Ricardo Gallo" userId="c976832759b32b60" providerId="LiveId" clId="{D852344F-E596-4A9F-9A38-CF913E2B22D9}" dt="2024-08-04T07:57:47.318" v="987" actId="115"/>
          <ac:spMkLst>
            <pc:docMk/>
            <pc:sldMk cId="2547044705" sldId="263"/>
            <ac:spMk id="15" creationId="{D484C35E-5C73-6307-3658-3346DF804953}"/>
          </ac:spMkLst>
        </pc:spChg>
        <pc:picChg chg="mod">
          <ac:chgData name="Ricardo Gallo" userId="c976832759b32b60" providerId="LiveId" clId="{D852344F-E596-4A9F-9A38-CF913E2B22D9}" dt="2024-08-05T11:00:48.668" v="1529" actId="1076"/>
          <ac:picMkLst>
            <pc:docMk/>
            <pc:sldMk cId="2547044705" sldId="263"/>
            <ac:picMk id="26" creationId="{22D28EF6-C268-4F1E-9DC1-D2EA3252D339}"/>
          </ac:picMkLst>
        </pc:picChg>
      </pc:sldChg>
      <pc:sldChg chg="del">
        <pc:chgData name="Ricardo Gallo" userId="c976832759b32b60" providerId="LiveId" clId="{D852344F-E596-4A9F-9A38-CF913E2B22D9}" dt="2024-08-04T09:12:02.769" v="1154" actId="47"/>
        <pc:sldMkLst>
          <pc:docMk/>
          <pc:sldMk cId="403461678" sldId="264"/>
        </pc:sldMkLst>
      </pc:sldChg>
      <pc:sldChg chg="del">
        <pc:chgData name="Ricardo Gallo" userId="c976832759b32b60" providerId="LiveId" clId="{D852344F-E596-4A9F-9A38-CF913E2B22D9}" dt="2024-08-04T09:12:04.379" v="1155" actId="47"/>
        <pc:sldMkLst>
          <pc:docMk/>
          <pc:sldMk cId="2408735223" sldId="265"/>
        </pc:sldMkLst>
      </pc:sldChg>
      <pc:sldChg chg="del">
        <pc:chgData name="Ricardo Gallo" userId="c976832759b32b60" providerId="LiveId" clId="{D852344F-E596-4A9F-9A38-CF913E2B22D9}" dt="2024-08-04T09:12:45.876" v="1171" actId="47"/>
        <pc:sldMkLst>
          <pc:docMk/>
          <pc:sldMk cId="2784923929" sldId="266"/>
        </pc:sldMkLst>
      </pc:sldChg>
      <pc:sldChg chg="del">
        <pc:chgData name="Ricardo Gallo" userId="c976832759b32b60" providerId="LiveId" clId="{D852344F-E596-4A9F-9A38-CF913E2B22D9}" dt="2024-08-04T09:12:46.845" v="1172" actId="47"/>
        <pc:sldMkLst>
          <pc:docMk/>
          <pc:sldMk cId="2438218369" sldId="267"/>
        </pc:sldMkLst>
      </pc:sldChg>
      <pc:sldChg chg="del">
        <pc:chgData name="Ricardo Gallo" userId="c976832759b32b60" providerId="LiveId" clId="{D852344F-E596-4A9F-9A38-CF913E2B22D9}" dt="2024-08-04T09:12:47.658" v="1173" actId="47"/>
        <pc:sldMkLst>
          <pc:docMk/>
          <pc:sldMk cId="3159027048" sldId="268"/>
        </pc:sldMkLst>
      </pc:sldChg>
      <pc:sldChg chg="del">
        <pc:chgData name="Ricardo Gallo" userId="c976832759b32b60" providerId="LiveId" clId="{D852344F-E596-4A9F-9A38-CF913E2B22D9}" dt="2024-08-04T09:12:52.800" v="1179" actId="47"/>
        <pc:sldMkLst>
          <pc:docMk/>
          <pc:sldMk cId="268229084" sldId="269"/>
        </pc:sldMkLst>
      </pc:sldChg>
      <pc:sldChg chg="del">
        <pc:chgData name="Ricardo Gallo" userId="c976832759b32b60" providerId="LiveId" clId="{D852344F-E596-4A9F-9A38-CF913E2B22D9}" dt="2024-08-04T09:12:11.789" v="1158" actId="47"/>
        <pc:sldMkLst>
          <pc:docMk/>
          <pc:sldMk cId="2969560940" sldId="271"/>
        </pc:sldMkLst>
      </pc:sldChg>
      <pc:sldChg chg="del">
        <pc:chgData name="Ricardo Gallo" userId="c976832759b32b60" providerId="LiveId" clId="{D852344F-E596-4A9F-9A38-CF913E2B22D9}" dt="2024-08-04T09:12:14.134" v="1160" actId="47"/>
        <pc:sldMkLst>
          <pc:docMk/>
          <pc:sldMk cId="1409123377" sldId="272"/>
        </pc:sldMkLst>
      </pc:sldChg>
      <pc:sldChg chg="del">
        <pc:chgData name="Ricardo Gallo" userId="c976832759b32b60" providerId="LiveId" clId="{D852344F-E596-4A9F-9A38-CF913E2B22D9}" dt="2024-08-04T09:12:42.370" v="1167" actId="47"/>
        <pc:sldMkLst>
          <pc:docMk/>
          <pc:sldMk cId="62226828" sldId="273"/>
        </pc:sldMkLst>
      </pc:sldChg>
      <pc:sldChg chg="del">
        <pc:chgData name="Ricardo Gallo" userId="c976832759b32b60" providerId="LiveId" clId="{D852344F-E596-4A9F-9A38-CF913E2B22D9}" dt="2024-08-04T09:12:25.859" v="1161" actId="47"/>
        <pc:sldMkLst>
          <pc:docMk/>
          <pc:sldMk cId="3578802055" sldId="274"/>
        </pc:sldMkLst>
      </pc:sldChg>
      <pc:sldChg chg="del">
        <pc:chgData name="Ricardo Gallo" userId="c976832759b32b60" providerId="LiveId" clId="{D852344F-E596-4A9F-9A38-CF913E2B22D9}" dt="2024-08-04T09:12:30.783" v="1162" actId="47"/>
        <pc:sldMkLst>
          <pc:docMk/>
          <pc:sldMk cId="844233450" sldId="275"/>
        </pc:sldMkLst>
      </pc:sldChg>
      <pc:sldChg chg="del">
        <pc:chgData name="Ricardo Gallo" userId="c976832759b32b60" providerId="LiveId" clId="{D852344F-E596-4A9F-9A38-CF913E2B22D9}" dt="2024-08-04T09:12:33.396" v="1163" actId="47"/>
        <pc:sldMkLst>
          <pc:docMk/>
          <pc:sldMk cId="937844786" sldId="276"/>
        </pc:sldMkLst>
      </pc:sldChg>
      <pc:sldChg chg="del">
        <pc:chgData name="Ricardo Gallo" userId="c976832759b32b60" providerId="LiveId" clId="{D852344F-E596-4A9F-9A38-CF913E2B22D9}" dt="2024-08-04T09:12:34.537" v="1164" actId="47"/>
        <pc:sldMkLst>
          <pc:docMk/>
          <pc:sldMk cId="2528377301" sldId="277"/>
        </pc:sldMkLst>
      </pc:sldChg>
      <pc:sldChg chg="del">
        <pc:chgData name="Ricardo Gallo" userId="c976832759b32b60" providerId="LiveId" clId="{D852344F-E596-4A9F-9A38-CF913E2B22D9}" dt="2024-08-04T09:12:35.615" v="1165" actId="47"/>
        <pc:sldMkLst>
          <pc:docMk/>
          <pc:sldMk cId="3815765916" sldId="278"/>
        </pc:sldMkLst>
      </pc:sldChg>
      <pc:sldChg chg="del">
        <pc:chgData name="Ricardo Gallo" userId="c976832759b32b60" providerId="LiveId" clId="{D852344F-E596-4A9F-9A38-CF913E2B22D9}" dt="2024-08-04T09:12:44.964" v="1170" actId="47"/>
        <pc:sldMkLst>
          <pc:docMk/>
          <pc:sldMk cId="1738022486" sldId="279"/>
        </pc:sldMkLst>
      </pc:sldChg>
      <pc:sldChg chg="del">
        <pc:chgData name="Ricardo Gallo" userId="c976832759b32b60" providerId="LiveId" clId="{D852344F-E596-4A9F-9A38-CF913E2B22D9}" dt="2024-08-04T09:12:05.442" v="1156" actId="47"/>
        <pc:sldMkLst>
          <pc:docMk/>
          <pc:sldMk cId="1989351221" sldId="280"/>
        </pc:sldMkLst>
      </pc:sldChg>
      <pc:sldChg chg="del">
        <pc:chgData name="Ricardo Gallo" userId="c976832759b32b60" providerId="LiveId" clId="{D852344F-E596-4A9F-9A38-CF913E2B22D9}" dt="2024-08-04T09:12:44.176" v="1169" actId="47"/>
        <pc:sldMkLst>
          <pc:docMk/>
          <pc:sldMk cId="470662623" sldId="281"/>
        </pc:sldMkLst>
      </pc:sldChg>
      <pc:sldChg chg="del">
        <pc:chgData name="Ricardo Gallo" userId="c976832759b32b60" providerId="LiveId" clId="{D852344F-E596-4A9F-9A38-CF913E2B22D9}" dt="2024-08-04T09:12:53.723" v="1180" actId="47"/>
        <pc:sldMkLst>
          <pc:docMk/>
          <pc:sldMk cId="1394949208" sldId="282"/>
        </pc:sldMkLst>
      </pc:sldChg>
      <pc:sldChg chg="del">
        <pc:chgData name="Ricardo Gallo" userId="c976832759b32b60" providerId="LiveId" clId="{D852344F-E596-4A9F-9A38-CF913E2B22D9}" dt="2024-08-04T09:12:56.084" v="1183" actId="47"/>
        <pc:sldMkLst>
          <pc:docMk/>
          <pc:sldMk cId="1805634937" sldId="283"/>
        </pc:sldMkLst>
      </pc:sldChg>
      <pc:sldChg chg="del">
        <pc:chgData name="Ricardo Gallo" userId="c976832759b32b60" providerId="LiveId" clId="{D852344F-E596-4A9F-9A38-CF913E2B22D9}" dt="2024-08-04T09:12:58.163" v="1186" actId="47"/>
        <pc:sldMkLst>
          <pc:docMk/>
          <pc:sldMk cId="1790568063" sldId="284"/>
        </pc:sldMkLst>
      </pc:sldChg>
      <pc:sldChg chg="del">
        <pc:chgData name="Ricardo Gallo" userId="c976832759b32b60" providerId="LiveId" clId="{D852344F-E596-4A9F-9A38-CF913E2B22D9}" dt="2024-08-04T09:12:48.486" v="1174" actId="47"/>
        <pc:sldMkLst>
          <pc:docMk/>
          <pc:sldMk cId="2199683541" sldId="285"/>
        </pc:sldMkLst>
      </pc:sldChg>
      <pc:sldChg chg="del">
        <pc:chgData name="Ricardo Gallo" userId="c976832759b32b60" providerId="LiveId" clId="{D852344F-E596-4A9F-9A38-CF913E2B22D9}" dt="2024-08-04T09:12:49.393" v="1175" actId="47"/>
        <pc:sldMkLst>
          <pc:docMk/>
          <pc:sldMk cId="3542900392" sldId="286"/>
        </pc:sldMkLst>
      </pc:sldChg>
      <pc:sldChg chg="del">
        <pc:chgData name="Ricardo Gallo" userId="c976832759b32b60" providerId="LiveId" clId="{D852344F-E596-4A9F-9A38-CF913E2B22D9}" dt="2024-08-04T09:12:50.222" v="1176" actId="47"/>
        <pc:sldMkLst>
          <pc:docMk/>
          <pc:sldMk cId="805920684" sldId="287"/>
        </pc:sldMkLst>
      </pc:sldChg>
      <pc:sldChg chg="del">
        <pc:chgData name="Ricardo Gallo" userId="c976832759b32b60" providerId="LiveId" clId="{D852344F-E596-4A9F-9A38-CF913E2B22D9}" dt="2024-08-04T09:12:41.492" v="1166" actId="47"/>
        <pc:sldMkLst>
          <pc:docMk/>
          <pc:sldMk cId="3389310380" sldId="288"/>
        </pc:sldMkLst>
      </pc:sldChg>
      <pc:sldChg chg="del">
        <pc:chgData name="Ricardo Gallo" userId="c976832759b32b60" providerId="LiveId" clId="{D852344F-E596-4A9F-9A38-CF913E2B22D9}" dt="2024-08-04T09:12:51.003" v="1177" actId="47"/>
        <pc:sldMkLst>
          <pc:docMk/>
          <pc:sldMk cId="4188711663" sldId="289"/>
        </pc:sldMkLst>
      </pc:sldChg>
      <pc:sldChg chg="del">
        <pc:chgData name="Ricardo Gallo" userId="c976832759b32b60" providerId="LiveId" clId="{D852344F-E596-4A9F-9A38-CF913E2B22D9}" dt="2024-08-04T09:12:51.863" v="1178" actId="47"/>
        <pc:sldMkLst>
          <pc:docMk/>
          <pc:sldMk cId="2198861101" sldId="293"/>
        </pc:sldMkLst>
      </pc:sldChg>
      <pc:sldChg chg="del">
        <pc:chgData name="Ricardo Gallo" userId="c976832759b32b60" providerId="LiveId" clId="{D852344F-E596-4A9F-9A38-CF913E2B22D9}" dt="2024-08-04T09:12:56.772" v="1184" actId="47"/>
        <pc:sldMkLst>
          <pc:docMk/>
          <pc:sldMk cId="232228925" sldId="294"/>
        </pc:sldMkLst>
      </pc:sldChg>
      <pc:sldChg chg="del">
        <pc:chgData name="Ricardo Gallo" userId="c976832759b32b60" providerId="LiveId" clId="{D852344F-E596-4A9F-9A38-CF913E2B22D9}" dt="2024-08-04T09:12:57.584" v="1185" actId="47"/>
        <pc:sldMkLst>
          <pc:docMk/>
          <pc:sldMk cId="3682205839" sldId="295"/>
        </pc:sldMkLst>
      </pc:sldChg>
      <pc:sldChg chg="addSp delSp modSp mod">
        <pc:chgData name="Ricardo Gallo" userId="c976832759b32b60" providerId="LiveId" clId="{D852344F-E596-4A9F-9A38-CF913E2B22D9}" dt="2024-08-05T10:57:50.284" v="1520" actId="14100"/>
        <pc:sldMkLst>
          <pc:docMk/>
          <pc:sldMk cId="1377401602" sldId="296"/>
        </pc:sldMkLst>
        <pc:spChg chg="mod">
          <ac:chgData name="Ricardo Gallo" userId="c976832759b32b60" providerId="LiveId" clId="{D852344F-E596-4A9F-9A38-CF913E2B22D9}" dt="2024-08-05T10:27:54.899" v="1502" actId="948"/>
          <ac:spMkLst>
            <pc:docMk/>
            <pc:sldMk cId="1377401602" sldId="296"/>
            <ac:spMk id="2" creationId="{6C052DE4-DBB7-AA90-93D6-80EDFD285CCB}"/>
          </ac:spMkLst>
        </pc:spChg>
        <pc:spChg chg="mod">
          <ac:chgData name="Ricardo Gallo" userId="c976832759b32b60" providerId="LiveId" clId="{D852344F-E596-4A9F-9A38-CF913E2B22D9}" dt="2024-08-05T10:57:50.284" v="1520" actId="14100"/>
          <ac:spMkLst>
            <pc:docMk/>
            <pc:sldMk cId="1377401602" sldId="296"/>
            <ac:spMk id="3" creationId="{4AF7D3E8-0DD0-234B-FA76-E9F3E804D1A2}"/>
          </ac:spMkLst>
        </pc:spChg>
        <pc:spChg chg="mod">
          <ac:chgData name="Ricardo Gallo" userId="c976832759b32b60" providerId="LiveId" clId="{D852344F-E596-4A9F-9A38-CF913E2B22D9}" dt="2024-08-05T10:25:38.529" v="1495" actId="255"/>
          <ac:spMkLst>
            <pc:docMk/>
            <pc:sldMk cId="1377401602" sldId="296"/>
            <ac:spMk id="8" creationId="{5048339A-652A-DA3D-BDF1-27F1A52A07C1}"/>
          </ac:spMkLst>
        </pc:spChg>
        <pc:spChg chg="del mod">
          <ac:chgData name="Ricardo Gallo" userId="c976832759b32b60" providerId="LiveId" clId="{D852344F-E596-4A9F-9A38-CF913E2B22D9}" dt="2024-08-05T10:21:56.612" v="1477" actId="478"/>
          <ac:spMkLst>
            <pc:docMk/>
            <pc:sldMk cId="1377401602" sldId="296"/>
            <ac:spMk id="9" creationId="{431D367B-41FB-D3C1-F595-1E14AE58EEF3}"/>
          </ac:spMkLst>
        </pc:spChg>
        <pc:picChg chg="add">
          <ac:chgData name="Ricardo Gallo" userId="c976832759b32b60" providerId="LiveId" clId="{D852344F-E596-4A9F-9A38-CF913E2B22D9}" dt="2024-08-04T09:15:44.369" v="1202" actId="22"/>
          <ac:picMkLst>
            <pc:docMk/>
            <pc:sldMk cId="1377401602" sldId="296"/>
            <ac:picMk id="7" creationId="{3D725057-9D70-C550-4B18-44AFAFC3B8D4}"/>
          </ac:picMkLst>
        </pc:picChg>
        <pc:picChg chg="add del">
          <ac:chgData name="Ricardo Gallo" userId="c976832759b32b60" providerId="LiveId" clId="{D852344F-E596-4A9F-9A38-CF913E2B22D9}" dt="2024-08-04T09:16:02.162" v="1204" actId="478"/>
          <ac:picMkLst>
            <pc:docMk/>
            <pc:sldMk cId="1377401602" sldId="296"/>
            <ac:picMk id="11" creationId="{6CB13DD3-0936-C71F-DC48-3CE32BAE8B37}"/>
          </ac:picMkLst>
        </pc:picChg>
      </pc:sldChg>
      <pc:sldChg chg="modSp mod ord">
        <pc:chgData name="Ricardo Gallo" userId="c976832759b32b60" providerId="LiveId" clId="{D852344F-E596-4A9F-9A38-CF913E2B22D9}" dt="2024-08-05T10:58:29.496" v="1522" actId="14100"/>
        <pc:sldMkLst>
          <pc:docMk/>
          <pc:sldMk cId="3229029001" sldId="298"/>
        </pc:sldMkLst>
        <pc:spChg chg="mod">
          <ac:chgData name="Ricardo Gallo" userId="c976832759b32b60" providerId="LiveId" clId="{D852344F-E596-4A9F-9A38-CF913E2B22D9}" dt="2024-08-05T10:58:29.496" v="1522" actId="14100"/>
          <ac:spMkLst>
            <pc:docMk/>
            <pc:sldMk cId="3229029001" sldId="298"/>
            <ac:spMk id="2" creationId="{5081B194-29D3-09B0-71B6-7502D58B0179}"/>
          </ac:spMkLst>
        </pc:spChg>
        <pc:spChg chg="mod">
          <ac:chgData name="Ricardo Gallo" userId="c976832759b32b60" providerId="LiveId" clId="{D852344F-E596-4A9F-9A38-CF913E2B22D9}" dt="2024-08-04T07:43:27.526" v="854" actId="114"/>
          <ac:spMkLst>
            <pc:docMk/>
            <pc:sldMk cId="3229029001" sldId="298"/>
            <ac:spMk id="3" creationId="{1FB128E4-1F59-569C-1E8B-7CF1181F4300}"/>
          </ac:spMkLst>
        </pc:spChg>
      </pc:sldChg>
      <pc:sldChg chg="del">
        <pc:chgData name="Ricardo Gallo" userId="c976832759b32b60" providerId="LiveId" clId="{D852344F-E596-4A9F-9A38-CF913E2B22D9}" dt="2024-08-04T09:12:10.554" v="1157" actId="47"/>
        <pc:sldMkLst>
          <pc:docMk/>
          <pc:sldMk cId="1543264082" sldId="299"/>
        </pc:sldMkLst>
      </pc:sldChg>
      <pc:sldChg chg="del">
        <pc:chgData name="Ricardo Gallo" userId="c976832759b32b60" providerId="LiveId" clId="{D852344F-E596-4A9F-9A38-CF913E2B22D9}" dt="2024-08-04T09:11:49.742" v="1151" actId="47"/>
        <pc:sldMkLst>
          <pc:docMk/>
          <pc:sldMk cId="4233582969" sldId="300"/>
        </pc:sldMkLst>
      </pc:sldChg>
      <pc:sldChg chg="del">
        <pc:chgData name="Ricardo Gallo" userId="c976832759b32b60" providerId="LiveId" clId="{D852344F-E596-4A9F-9A38-CF913E2B22D9}" dt="2024-08-04T09:11:52.603" v="1152" actId="47"/>
        <pc:sldMkLst>
          <pc:docMk/>
          <pc:sldMk cId="580878550" sldId="301"/>
        </pc:sldMkLst>
      </pc:sldChg>
      <pc:sldChg chg="del">
        <pc:chgData name="Ricardo Gallo" userId="c976832759b32b60" providerId="LiveId" clId="{D852344F-E596-4A9F-9A38-CF913E2B22D9}" dt="2024-08-04T09:11:56.437" v="1153" actId="47"/>
        <pc:sldMkLst>
          <pc:docMk/>
          <pc:sldMk cId="2114757562" sldId="302"/>
        </pc:sldMkLst>
      </pc:sldChg>
      <pc:sldChg chg="del">
        <pc:chgData name="Ricardo Gallo" userId="c976832759b32b60" providerId="LiveId" clId="{D852344F-E596-4A9F-9A38-CF913E2B22D9}" dt="2024-08-04T09:12:43.120" v="1168" actId="47"/>
        <pc:sldMkLst>
          <pc:docMk/>
          <pc:sldMk cId="88530942" sldId="303"/>
        </pc:sldMkLst>
      </pc:sldChg>
      <pc:sldChg chg="del">
        <pc:chgData name="Ricardo Gallo" userId="c976832759b32b60" providerId="LiveId" clId="{D852344F-E596-4A9F-9A38-CF913E2B22D9}" dt="2024-08-04T09:12:54.520" v="1181" actId="47"/>
        <pc:sldMkLst>
          <pc:docMk/>
          <pc:sldMk cId="4031382411" sldId="304"/>
        </pc:sldMkLst>
      </pc:sldChg>
      <pc:sldChg chg="del">
        <pc:chgData name="Ricardo Gallo" userId="c976832759b32b60" providerId="LiveId" clId="{D852344F-E596-4A9F-9A38-CF913E2B22D9}" dt="2024-08-04T09:12:55.349" v="1182" actId="47"/>
        <pc:sldMkLst>
          <pc:docMk/>
          <pc:sldMk cId="2535292389" sldId="305"/>
        </pc:sldMkLst>
      </pc:sldChg>
      <pc:sldChg chg="del">
        <pc:chgData name="Ricardo Gallo" userId="c976832759b32b60" providerId="LiveId" clId="{D852344F-E596-4A9F-9A38-CF913E2B22D9}" dt="2024-08-04T09:12:12.601" v="1159" actId="47"/>
        <pc:sldMkLst>
          <pc:docMk/>
          <pc:sldMk cId="1134584134" sldId="306"/>
        </pc:sldMkLst>
      </pc:sldChg>
      <pc:sldChg chg="modSp new mod">
        <pc:chgData name="Ricardo Gallo" userId="c976832759b32b60" providerId="LiveId" clId="{D852344F-E596-4A9F-9A38-CF913E2B22D9}" dt="2024-08-05T11:01:18.547" v="1541" actId="1076"/>
        <pc:sldMkLst>
          <pc:docMk/>
          <pc:sldMk cId="2224201036" sldId="307"/>
        </pc:sldMkLst>
        <pc:spChg chg="mod">
          <ac:chgData name="Ricardo Gallo" userId="c976832759b32b60" providerId="LiveId" clId="{D852344F-E596-4A9F-9A38-CF913E2B22D9}" dt="2024-08-04T08:07:56.399" v="1037" actId="115"/>
          <ac:spMkLst>
            <pc:docMk/>
            <pc:sldMk cId="2224201036" sldId="307"/>
            <ac:spMk id="2" creationId="{BB223051-C6B8-58D1-08B7-A44C6C50FEF3}"/>
          </ac:spMkLst>
        </pc:spChg>
        <pc:spChg chg="mod">
          <ac:chgData name="Ricardo Gallo" userId="c976832759b32b60" providerId="LiveId" clId="{D852344F-E596-4A9F-9A38-CF913E2B22D9}" dt="2024-08-02T08:48:40.646" v="204" actId="20577"/>
          <ac:spMkLst>
            <pc:docMk/>
            <pc:sldMk cId="2224201036" sldId="307"/>
            <ac:spMk id="3" creationId="{EF8E7466-0821-4E7F-6785-08CC2D73827F}"/>
          </ac:spMkLst>
        </pc:spChg>
        <pc:spChg chg="mod">
          <ac:chgData name="Ricardo Gallo" userId="c976832759b32b60" providerId="LiveId" clId="{D852344F-E596-4A9F-9A38-CF913E2B22D9}" dt="2024-08-05T11:01:18.547" v="1541" actId="1076"/>
          <ac:spMkLst>
            <pc:docMk/>
            <pc:sldMk cId="2224201036" sldId="307"/>
            <ac:spMk id="5" creationId="{A5F0592A-3C9D-6454-1844-F42539E56A97}"/>
          </ac:spMkLst>
        </pc:spChg>
      </pc:sldChg>
      <pc:sldChg chg="new del">
        <pc:chgData name="Ricardo Gallo" userId="c976832759b32b60" providerId="LiveId" clId="{D852344F-E596-4A9F-9A38-CF913E2B22D9}" dt="2024-08-04T07:35:22.519" v="825" actId="47"/>
        <pc:sldMkLst>
          <pc:docMk/>
          <pc:sldMk cId="3963999812" sldId="308"/>
        </pc:sldMkLst>
      </pc:sldChg>
      <pc:sldChg chg="addSp delSp modSp new mod">
        <pc:chgData name="Ricardo Gallo" userId="c976832759b32b60" providerId="LiveId" clId="{D852344F-E596-4A9F-9A38-CF913E2B22D9}" dt="2024-08-05T11:12:26.655" v="1551" actId="14100"/>
        <pc:sldMkLst>
          <pc:docMk/>
          <pc:sldMk cId="2426385253" sldId="309"/>
        </pc:sldMkLst>
        <pc:spChg chg="mod">
          <ac:chgData name="Ricardo Gallo" userId="c976832759b32b60" providerId="LiveId" clId="{D852344F-E596-4A9F-9A38-CF913E2B22D9}" dt="2024-08-04T08:08:06.177" v="1038" actId="115"/>
          <ac:spMkLst>
            <pc:docMk/>
            <pc:sldMk cId="2426385253" sldId="309"/>
            <ac:spMk id="2" creationId="{E0D65A84-1276-FD30-1C09-C8C745C3D15E}"/>
          </ac:spMkLst>
        </pc:spChg>
        <pc:spChg chg="del mod">
          <ac:chgData name="Ricardo Gallo" userId="c976832759b32b60" providerId="LiveId" clId="{D852344F-E596-4A9F-9A38-CF913E2B22D9}" dt="2024-08-02T08:33:09.326" v="175" actId="478"/>
          <ac:spMkLst>
            <pc:docMk/>
            <pc:sldMk cId="2426385253" sldId="309"/>
            <ac:spMk id="3" creationId="{EA0ED51A-4DFA-455E-31FF-96E5F5EE15D8}"/>
          </ac:spMkLst>
        </pc:spChg>
        <pc:spChg chg="mod">
          <ac:chgData name="Ricardo Gallo" userId="c976832759b32b60" providerId="LiveId" clId="{D852344F-E596-4A9F-9A38-CF913E2B22D9}" dt="2024-08-05T11:12:26.655" v="1551" actId="14100"/>
          <ac:spMkLst>
            <pc:docMk/>
            <pc:sldMk cId="2426385253" sldId="309"/>
            <ac:spMk id="5" creationId="{50081D96-2738-13CC-6F5D-AE2D5A3CF325}"/>
          </ac:spMkLst>
        </pc:spChg>
        <pc:spChg chg="add mod">
          <ac:chgData name="Ricardo Gallo" userId="c976832759b32b60" providerId="LiveId" clId="{D852344F-E596-4A9F-9A38-CF913E2B22D9}" dt="2024-08-04T08:03:21.458" v="1015" actId="14100"/>
          <ac:spMkLst>
            <pc:docMk/>
            <pc:sldMk cId="2426385253" sldId="309"/>
            <ac:spMk id="7" creationId="{F13C9100-1E03-3316-7929-6B6529DBFE2D}"/>
          </ac:spMkLst>
        </pc:spChg>
      </pc:sldChg>
      <pc:sldChg chg="new del">
        <pc:chgData name="Ricardo Gallo" userId="c976832759b32b60" providerId="LiveId" clId="{D852344F-E596-4A9F-9A38-CF913E2B22D9}" dt="2024-08-02T08:53:23.927" v="211" actId="47"/>
        <pc:sldMkLst>
          <pc:docMk/>
          <pc:sldMk cId="3549540654" sldId="310"/>
        </pc:sldMkLst>
      </pc:sldChg>
      <pc:sldChg chg="addSp delSp modSp add mod setBg">
        <pc:chgData name="Ricardo Gallo" userId="c976832759b32b60" providerId="LiveId" clId="{D852344F-E596-4A9F-9A38-CF913E2B22D9}" dt="2024-08-05T11:17:34.454" v="1632"/>
        <pc:sldMkLst>
          <pc:docMk/>
          <pc:sldMk cId="1501688683" sldId="311"/>
        </pc:sldMkLst>
        <pc:spChg chg="add mod">
          <ac:chgData name="Ricardo Gallo" userId="c976832759b32b60" providerId="LiveId" clId="{D852344F-E596-4A9F-9A38-CF913E2B22D9}" dt="2024-08-05T11:16:42.740" v="1628"/>
          <ac:spMkLst>
            <pc:docMk/>
            <pc:sldMk cId="1501688683" sldId="311"/>
            <ac:spMk id="2" creationId="{2C2E6ED0-B266-1EAA-6F91-3ADF21F40F08}"/>
          </ac:spMkLst>
        </pc:spChg>
        <pc:spChg chg="del mod">
          <ac:chgData name="Ricardo Gallo" userId="c976832759b32b60" providerId="LiveId" clId="{D852344F-E596-4A9F-9A38-CF913E2B22D9}" dt="2024-08-02T14:47:35.147" v="638" actId="478"/>
          <ac:spMkLst>
            <pc:docMk/>
            <pc:sldMk cId="1501688683" sldId="311"/>
            <ac:spMk id="2" creationId="{E0D65A84-1276-FD30-1C09-C8C745C3D15E}"/>
          </ac:spMkLst>
        </pc:spChg>
        <pc:spChg chg="add mod">
          <ac:chgData name="Ricardo Gallo" userId="c976832759b32b60" providerId="LiveId" clId="{D852344F-E596-4A9F-9A38-CF913E2B22D9}" dt="2024-08-05T11:17:10.056" v="1630"/>
          <ac:spMkLst>
            <pc:docMk/>
            <pc:sldMk cId="1501688683" sldId="311"/>
            <ac:spMk id="3" creationId="{5AAB1526-119D-8542-F539-2BDD6CD50C67}"/>
          </ac:spMkLst>
        </pc:spChg>
        <pc:spChg chg="del">
          <ac:chgData name="Ricardo Gallo" userId="c976832759b32b60" providerId="LiveId" clId="{D852344F-E596-4A9F-9A38-CF913E2B22D9}" dt="2024-08-02T14:44:14.123" v="618"/>
          <ac:spMkLst>
            <pc:docMk/>
            <pc:sldMk cId="1501688683" sldId="311"/>
            <ac:spMk id="3" creationId="{EA0ED51A-4DFA-455E-31FF-96E5F5EE15D8}"/>
          </ac:spMkLst>
        </pc:spChg>
        <pc:spChg chg="del mod ord">
          <ac:chgData name="Ricardo Gallo" userId="c976832759b32b60" providerId="LiveId" clId="{D852344F-E596-4A9F-9A38-CF913E2B22D9}" dt="2024-08-05T11:16:34.745" v="1627" actId="478"/>
          <ac:spMkLst>
            <pc:docMk/>
            <pc:sldMk cId="1501688683" sldId="311"/>
            <ac:spMk id="4" creationId="{78D9EC99-CDE0-EF71-EB39-7E7E6D5CD64B}"/>
          </ac:spMkLst>
        </pc:spChg>
        <pc:spChg chg="del mod">
          <ac:chgData name="Ricardo Gallo" userId="c976832759b32b60" providerId="LiveId" clId="{D852344F-E596-4A9F-9A38-CF913E2B22D9}" dt="2024-08-05T11:16:54.214" v="1629" actId="478"/>
          <ac:spMkLst>
            <pc:docMk/>
            <pc:sldMk cId="1501688683" sldId="311"/>
            <ac:spMk id="5" creationId="{50081D96-2738-13CC-6F5D-AE2D5A3CF325}"/>
          </ac:spMkLst>
        </pc:spChg>
        <pc:spChg chg="del mod">
          <ac:chgData name="Ricardo Gallo" userId="c976832759b32b60" providerId="LiveId" clId="{D852344F-E596-4A9F-9A38-CF913E2B22D9}" dt="2024-08-05T11:17:30.600" v="1631" actId="478"/>
          <ac:spMkLst>
            <pc:docMk/>
            <pc:sldMk cId="1501688683" sldId="311"/>
            <ac:spMk id="6" creationId="{90F9E22D-A194-D231-4BE1-BF5D3EEA4B95}"/>
          </ac:spMkLst>
        </pc:spChg>
        <pc:spChg chg="add mod">
          <ac:chgData name="Ricardo Gallo" userId="c976832759b32b60" providerId="LiveId" clId="{D852344F-E596-4A9F-9A38-CF913E2B22D9}" dt="2024-08-05T11:17:34.454" v="1632"/>
          <ac:spMkLst>
            <pc:docMk/>
            <pc:sldMk cId="1501688683" sldId="311"/>
            <ac:spMk id="7" creationId="{6F78B97A-5E0C-BB07-3615-275D72F90A30}"/>
          </ac:spMkLst>
        </pc:spChg>
        <pc:spChg chg="add mod">
          <ac:chgData name="Ricardo Gallo" userId="c976832759b32b60" providerId="LiveId" clId="{D852344F-E596-4A9F-9A38-CF913E2B22D9}" dt="2024-08-04T09:38:59.902" v="1442" actId="20577"/>
          <ac:spMkLst>
            <pc:docMk/>
            <pc:sldMk cId="1501688683" sldId="311"/>
            <ac:spMk id="9" creationId="{61914C77-5767-3D84-CD68-28BBC43C0805}"/>
          </ac:spMkLst>
        </pc:spChg>
        <pc:spChg chg="add del">
          <ac:chgData name="Ricardo Gallo" userId="c976832759b32b60" providerId="LiveId" clId="{D852344F-E596-4A9F-9A38-CF913E2B22D9}" dt="2024-08-02T14:45:38.145" v="622" actId="26606"/>
          <ac:spMkLst>
            <pc:docMk/>
            <pc:sldMk cId="1501688683" sldId="311"/>
            <ac:spMk id="11" creationId="{15E6B6B8-1FE8-AE08-A305-FB0FD9AB5A6E}"/>
          </ac:spMkLst>
        </pc:spChg>
        <pc:spChg chg="add del">
          <ac:chgData name="Ricardo Gallo" userId="c976832759b32b60" providerId="LiveId" clId="{D852344F-E596-4A9F-9A38-CF913E2B22D9}" dt="2024-08-02T14:45:33.128" v="620" actId="26606"/>
          <ac:spMkLst>
            <pc:docMk/>
            <pc:sldMk cId="1501688683" sldId="311"/>
            <ac:spMk id="12" creationId="{D4771268-CB57-404A-9271-370EB28F6090}"/>
          </ac:spMkLst>
        </pc:spChg>
        <pc:spChg chg="add del">
          <ac:chgData name="Ricardo Gallo" userId="c976832759b32b60" providerId="LiveId" clId="{D852344F-E596-4A9F-9A38-CF913E2B22D9}" dt="2024-08-02T14:45:38.145" v="622" actId="26606"/>
          <ac:spMkLst>
            <pc:docMk/>
            <pc:sldMk cId="1501688683" sldId="311"/>
            <ac:spMk id="14" creationId="{1A95671B-3CC6-4792-9114-B74FAEA224E6}"/>
          </ac:spMkLst>
        </pc:spChg>
        <pc:spChg chg="add del">
          <ac:chgData name="Ricardo Gallo" userId="c976832759b32b60" providerId="LiveId" clId="{D852344F-E596-4A9F-9A38-CF913E2B22D9}" dt="2024-08-02T14:45:41.898" v="624" actId="26606"/>
          <ac:spMkLst>
            <pc:docMk/>
            <pc:sldMk cId="1501688683" sldId="311"/>
            <ac:spMk id="16" creationId="{D4771268-CB57-404A-9271-370EB28F6090}"/>
          </ac:spMkLst>
        </pc:spChg>
        <pc:spChg chg="add del">
          <ac:chgData name="Ricardo Gallo" userId="c976832759b32b60" providerId="LiveId" clId="{D852344F-E596-4A9F-9A38-CF913E2B22D9}" dt="2024-08-02T14:45:45.557" v="626" actId="26606"/>
          <ac:spMkLst>
            <pc:docMk/>
            <pc:sldMk cId="1501688683" sldId="311"/>
            <ac:spMk id="18" creationId="{1A95671B-3CC6-4792-9114-B74FAEA224E6}"/>
          </ac:spMkLst>
        </pc:spChg>
        <pc:spChg chg="add del">
          <ac:chgData name="Ricardo Gallo" userId="c976832759b32b60" providerId="LiveId" clId="{D852344F-E596-4A9F-9A38-CF913E2B22D9}" dt="2024-08-02T14:45:45.557" v="626" actId="26606"/>
          <ac:spMkLst>
            <pc:docMk/>
            <pc:sldMk cId="1501688683" sldId="311"/>
            <ac:spMk id="19" creationId="{15E6B6B8-1FE8-AE08-A305-FB0FD9AB5A6E}"/>
          </ac:spMkLst>
        </pc:spChg>
        <pc:spChg chg="add del">
          <ac:chgData name="Ricardo Gallo" userId="c976832759b32b60" providerId="LiveId" clId="{D852344F-E596-4A9F-9A38-CF913E2B22D9}" dt="2024-08-02T14:45:58.878" v="632" actId="26606"/>
          <ac:spMkLst>
            <pc:docMk/>
            <pc:sldMk cId="1501688683" sldId="311"/>
            <ac:spMk id="20" creationId="{0570A85B-3810-4F95-97B0-CBF4CCDB381C}"/>
          </ac:spMkLst>
        </pc:spChg>
        <pc:spChg chg="add del">
          <ac:chgData name="Ricardo Gallo" userId="c976832759b32b60" providerId="LiveId" clId="{D852344F-E596-4A9F-9A38-CF913E2B22D9}" dt="2024-08-02T14:45:48.825" v="628" actId="26606"/>
          <ac:spMkLst>
            <pc:docMk/>
            <pc:sldMk cId="1501688683" sldId="311"/>
            <ac:spMk id="21" creationId="{92468898-5A6E-4D55-85EC-308E785EE06C}"/>
          </ac:spMkLst>
        </pc:spChg>
        <pc:spChg chg="add del">
          <ac:chgData name="Ricardo Gallo" userId="c976832759b32b60" providerId="LiveId" clId="{D852344F-E596-4A9F-9A38-CF913E2B22D9}" dt="2024-08-02T14:45:48.825" v="628" actId="26606"/>
          <ac:spMkLst>
            <pc:docMk/>
            <pc:sldMk cId="1501688683" sldId="311"/>
            <ac:spMk id="22" creationId="{3E23A947-2D45-4208-AE2B-64948C87A3EB}"/>
          </ac:spMkLst>
        </pc:spChg>
        <pc:spChg chg="add del">
          <ac:chgData name="Ricardo Gallo" userId="c976832759b32b60" providerId="LiveId" clId="{D852344F-E596-4A9F-9A38-CF913E2B22D9}" dt="2024-08-02T14:45:48.825" v="628" actId="26606"/>
          <ac:spMkLst>
            <pc:docMk/>
            <pc:sldMk cId="1501688683" sldId="311"/>
            <ac:spMk id="23" creationId="{E5BBB0F9-6A59-4D02-A9C7-A2D6516684CE}"/>
          </ac:spMkLst>
        </pc:spChg>
        <pc:spChg chg="add del">
          <ac:chgData name="Ricardo Gallo" userId="c976832759b32b60" providerId="LiveId" clId="{D852344F-E596-4A9F-9A38-CF913E2B22D9}" dt="2024-08-02T14:45:48.825" v="628" actId="26606"/>
          <ac:spMkLst>
            <pc:docMk/>
            <pc:sldMk cId="1501688683" sldId="311"/>
            <ac:spMk id="24" creationId="{C3132E38-44FD-CAF5-B480-ED04783E4C23}"/>
          </ac:spMkLst>
        </pc:spChg>
        <pc:spChg chg="add del">
          <ac:chgData name="Ricardo Gallo" userId="c976832759b32b60" providerId="LiveId" clId="{D852344F-E596-4A9F-9A38-CF913E2B22D9}" dt="2024-08-02T14:45:55.564" v="630" actId="26606"/>
          <ac:spMkLst>
            <pc:docMk/>
            <pc:sldMk cId="1501688683" sldId="311"/>
            <ac:spMk id="26" creationId="{BD7CCB46-D4D3-677D-7F1B-363CA7ACA23F}"/>
          </ac:spMkLst>
        </pc:spChg>
        <pc:spChg chg="add del">
          <ac:chgData name="Ricardo Gallo" userId="c976832759b32b60" providerId="LiveId" clId="{D852344F-E596-4A9F-9A38-CF913E2B22D9}" dt="2024-08-02T14:45:58.878" v="632" actId="26606"/>
          <ac:spMkLst>
            <pc:docMk/>
            <pc:sldMk cId="1501688683" sldId="311"/>
            <ac:spMk id="30" creationId="{2550BE34-C2B8-49B8-8519-67A8CAD51AE9}"/>
          </ac:spMkLst>
        </pc:spChg>
        <pc:spChg chg="add del">
          <ac:chgData name="Ricardo Gallo" userId="c976832759b32b60" providerId="LiveId" clId="{D852344F-E596-4A9F-9A38-CF913E2B22D9}" dt="2024-08-02T14:45:58.878" v="632" actId="26606"/>
          <ac:spMkLst>
            <pc:docMk/>
            <pc:sldMk cId="1501688683" sldId="311"/>
            <ac:spMk id="31" creationId="{A7457DD9-5A45-400A-AB4B-4B4EDECA25F1}"/>
          </ac:spMkLst>
        </pc:spChg>
        <pc:spChg chg="add del">
          <ac:chgData name="Ricardo Gallo" userId="c976832759b32b60" providerId="LiveId" clId="{D852344F-E596-4A9F-9A38-CF913E2B22D9}" dt="2024-08-02T14:45:58.878" v="632" actId="26606"/>
          <ac:spMkLst>
            <pc:docMk/>
            <pc:sldMk cId="1501688683" sldId="311"/>
            <ac:spMk id="32" creationId="{441CF7D6-A660-431A-B0BB-140A0D5556B6}"/>
          </ac:spMkLst>
        </pc:spChg>
        <pc:spChg chg="add del">
          <ac:chgData name="Ricardo Gallo" userId="c976832759b32b60" providerId="LiveId" clId="{D852344F-E596-4A9F-9A38-CF913E2B22D9}" dt="2024-08-02T14:45:58.878" v="632" actId="26606"/>
          <ac:spMkLst>
            <pc:docMk/>
            <pc:sldMk cId="1501688683" sldId="311"/>
            <ac:spMk id="33" creationId="{BB46F45C-B643-9A23-47D1-577F1E92E4B7}"/>
          </ac:spMkLst>
        </pc:spChg>
        <pc:spChg chg="add del">
          <ac:chgData name="Ricardo Gallo" userId="c976832759b32b60" providerId="LiveId" clId="{D852344F-E596-4A9F-9A38-CF913E2B22D9}" dt="2024-08-02T14:46:04.992" v="634" actId="26606"/>
          <ac:spMkLst>
            <pc:docMk/>
            <pc:sldMk cId="1501688683" sldId="311"/>
            <ac:spMk id="35" creationId="{D1942232-83D0-49E2-AF9B-1F97E3C1EF8E}"/>
          </ac:spMkLst>
        </pc:spChg>
        <pc:spChg chg="add del">
          <ac:chgData name="Ricardo Gallo" userId="c976832759b32b60" providerId="LiveId" clId="{D852344F-E596-4A9F-9A38-CF913E2B22D9}" dt="2024-08-02T14:46:04.992" v="634" actId="26606"/>
          <ac:spMkLst>
            <pc:docMk/>
            <pc:sldMk cId="1501688683" sldId="311"/>
            <ac:spMk id="36" creationId="{E9E70D72-6E23-4015-A4A6-85C120C19167}"/>
          </ac:spMkLst>
        </pc:spChg>
        <pc:spChg chg="add del">
          <ac:chgData name="Ricardo Gallo" userId="c976832759b32b60" providerId="LiveId" clId="{D852344F-E596-4A9F-9A38-CF913E2B22D9}" dt="2024-08-02T14:46:04.992" v="634" actId="26606"/>
          <ac:spMkLst>
            <pc:docMk/>
            <pc:sldMk cId="1501688683" sldId="311"/>
            <ac:spMk id="42" creationId="{D9B91EA1-459B-4261-730A-73006DA9B30B}"/>
          </ac:spMkLst>
        </pc:spChg>
        <pc:spChg chg="add del">
          <ac:chgData name="Ricardo Gallo" userId="c976832759b32b60" providerId="LiveId" clId="{D852344F-E596-4A9F-9A38-CF913E2B22D9}" dt="2024-08-02T14:47:02.652" v="636" actId="478"/>
          <ac:spMkLst>
            <pc:docMk/>
            <pc:sldMk cId="1501688683" sldId="311"/>
            <ac:spMk id="47" creationId="{C837F6A4-73CF-8C97-1126-104EC30B8B24}"/>
          </ac:spMkLst>
        </pc:spChg>
        <pc:grpChg chg="add del">
          <ac:chgData name="Ricardo Gallo" userId="c976832759b32b60" providerId="LiveId" clId="{D852344F-E596-4A9F-9A38-CF913E2B22D9}" dt="2024-08-02T14:45:55.564" v="630" actId="26606"/>
          <ac:grpSpMkLst>
            <pc:docMk/>
            <pc:sldMk cId="1501688683" sldId="311"/>
            <ac:grpSpMk id="27" creationId="{6258F736-B256-8039-9DC6-F4E49A5C5AD5}"/>
          </ac:grpSpMkLst>
        </pc:grpChg>
        <pc:grpChg chg="add del">
          <ac:chgData name="Ricardo Gallo" userId="c976832759b32b60" providerId="LiveId" clId="{D852344F-E596-4A9F-9A38-CF913E2B22D9}" dt="2024-08-02T14:46:04.992" v="634" actId="26606"/>
          <ac:grpSpMkLst>
            <pc:docMk/>
            <pc:sldMk cId="1501688683" sldId="311"/>
            <ac:grpSpMk id="37" creationId="{C28A977F-B603-4D81-B0FC-C8DE048A7931}"/>
          </ac:grpSpMkLst>
        </pc:grpChg>
        <pc:grpChg chg="add del">
          <ac:chgData name="Ricardo Gallo" userId="c976832759b32b60" providerId="LiveId" clId="{D852344F-E596-4A9F-9A38-CF913E2B22D9}" dt="2024-08-02T14:46:04.992" v="634" actId="26606"/>
          <ac:grpSpMkLst>
            <pc:docMk/>
            <pc:sldMk cId="1501688683" sldId="311"/>
            <ac:grpSpMk id="43" creationId="{C78D9229-E61D-4FEE-8321-2F8B64A8CADF}"/>
          </ac:grpSpMkLst>
        </pc:grpChg>
        <pc:picChg chg="add del mod ord">
          <ac:chgData name="Ricardo Gallo" userId="c976832759b32b60" providerId="LiveId" clId="{D852344F-E596-4A9F-9A38-CF913E2B22D9}" dt="2024-08-02T14:47:28.796" v="637" actId="478"/>
          <ac:picMkLst>
            <pc:docMk/>
            <pc:sldMk cId="1501688683" sldId="311"/>
            <ac:picMk id="7" creationId="{B4A7F0A0-826A-F918-C445-5DBDBC1ED7E1}"/>
          </ac:picMkLst>
        </pc:picChg>
        <pc:picChg chg="add mod">
          <ac:chgData name="Ricardo Gallo" userId="c976832759b32b60" providerId="LiveId" clId="{D852344F-E596-4A9F-9A38-CF913E2B22D9}" dt="2024-08-02T14:49:28.442" v="651" actId="692"/>
          <ac:picMkLst>
            <pc:docMk/>
            <pc:sldMk cId="1501688683" sldId="311"/>
            <ac:picMk id="10" creationId="{C6AD53AC-DC4F-76D9-9073-31BE2B8861B4}"/>
          </ac:picMkLst>
        </pc:picChg>
      </pc:sldChg>
      <pc:sldChg chg="modSp add mod">
        <pc:chgData name="Ricardo Gallo" userId="c976832759b32b60" providerId="LiveId" clId="{D852344F-E596-4A9F-9A38-CF913E2B22D9}" dt="2024-08-05T11:15:57.394" v="1625" actId="14100"/>
        <pc:sldMkLst>
          <pc:docMk/>
          <pc:sldMk cId="817363029" sldId="312"/>
        </pc:sldMkLst>
        <pc:spChg chg="mod">
          <ac:chgData name="Ricardo Gallo" userId="c976832759b32b60" providerId="LiveId" clId="{D852344F-E596-4A9F-9A38-CF913E2B22D9}" dt="2024-08-04T09:39:17.069" v="1444" actId="14100"/>
          <ac:spMkLst>
            <pc:docMk/>
            <pc:sldMk cId="817363029" sldId="312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2T14:36:08.964" v="614" actId="27636"/>
          <ac:spMkLst>
            <pc:docMk/>
            <pc:sldMk cId="817363029" sldId="312"/>
            <ac:spMk id="3" creationId="{EA0ED51A-4DFA-455E-31FF-96E5F5EE15D8}"/>
          </ac:spMkLst>
        </pc:spChg>
        <pc:spChg chg="mod">
          <ac:chgData name="Ricardo Gallo" userId="c976832759b32b60" providerId="LiveId" clId="{D852344F-E596-4A9F-9A38-CF913E2B22D9}" dt="2024-08-05T11:15:57.394" v="1625" actId="14100"/>
          <ac:spMkLst>
            <pc:docMk/>
            <pc:sldMk cId="817363029" sldId="312"/>
            <ac:spMk id="5" creationId="{50081D96-2738-13CC-6F5D-AE2D5A3CF325}"/>
          </ac:spMkLst>
        </pc:spChg>
      </pc:sldChg>
      <pc:sldChg chg="modSp add del mod">
        <pc:chgData name="Ricardo Gallo" userId="c976832759b32b60" providerId="LiveId" clId="{D852344F-E596-4A9F-9A38-CF913E2B22D9}" dt="2024-08-02T14:01:29.625" v="461" actId="2696"/>
        <pc:sldMkLst>
          <pc:docMk/>
          <pc:sldMk cId="246140839" sldId="313"/>
        </pc:sldMkLst>
        <pc:spChg chg="mod">
          <ac:chgData name="Ricardo Gallo" userId="c976832759b32b60" providerId="LiveId" clId="{D852344F-E596-4A9F-9A38-CF913E2B22D9}" dt="2024-08-02T09:24:15.593" v="294" actId="14100"/>
          <ac:spMkLst>
            <pc:docMk/>
            <pc:sldMk cId="246140839" sldId="313"/>
            <ac:spMk id="2" creationId="{E0D65A84-1276-FD30-1C09-C8C745C3D15E}"/>
          </ac:spMkLst>
        </pc:spChg>
      </pc:sldChg>
      <pc:sldChg chg="add del">
        <pc:chgData name="Ricardo Gallo" userId="c976832759b32b60" providerId="LiveId" clId="{D852344F-E596-4A9F-9A38-CF913E2B22D9}" dt="2024-08-02T13:46:18.506" v="427" actId="2696"/>
        <pc:sldMkLst>
          <pc:docMk/>
          <pc:sldMk cId="1882022521" sldId="314"/>
        </pc:sldMkLst>
      </pc:sldChg>
      <pc:sldChg chg="add del">
        <pc:chgData name="Ricardo Gallo" userId="c976832759b32b60" providerId="LiveId" clId="{D852344F-E596-4A9F-9A38-CF913E2B22D9}" dt="2024-08-02T08:54:13.534" v="213" actId="47"/>
        <pc:sldMkLst>
          <pc:docMk/>
          <pc:sldMk cId="1274547467" sldId="315"/>
        </pc:sldMkLst>
      </pc:sldChg>
      <pc:sldChg chg="add del">
        <pc:chgData name="Ricardo Gallo" userId="c976832759b32b60" providerId="LiveId" clId="{D852344F-E596-4A9F-9A38-CF913E2B22D9}" dt="2024-08-04T07:35:25.286" v="826" actId="47"/>
        <pc:sldMkLst>
          <pc:docMk/>
          <pc:sldMk cId="1213567032" sldId="316"/>
        </pc:sldMkLst>
      </pc:sldChg>
      <pc:sldChg chg="addSp delSp modSp add mod">
        <pc:chgData name="Ricardo Gallo" userId="c976832759b32b60" providerId="LiveId" clId="{D852344F-E596-4A9F-9A38-CF913E2B22D9}" dt="2024-08-05T11:12:47.287" v="1559" actId="14100"/>
        <pc:sldMkLst>
          <pc:docMk/>
          <pc:sldMk cId="3494517921" sldId="317"/>
        </pc:sldMkLst>
        <pc:spChg chg="mod">
          <ac:chgData name="Ricardo Gallo" userId="c976832759b32b60" providerId="LiveId" clId="{D852344F-E596-4A9F-9A38-CF913E2B22D9}" dt="2024-08-04T08:08:28.724" v="1040" actId="255"/>
          <ac:spMkLst>
            <pc:docMk/>
            <pc:sldMk cId="3494517921" sldId="317"/>
            <ac:spMk id="2" creationId="{E0D65A84-1276-FD30-1C09-C8C745C3D15E}"/>
          </ac:spMkLst>
        </pc:spChg>
        <pc:spChg chg="add del mod">
          <ac:chgData name="Ricardo Gallo" userId="c976832759b32b60" providerId="LiveId" clId="{D852344F-E596-4A9F-9A38-CF913E2B22D9}" dt="2024-08-04T08:40:22.535" v="1062" actId="478"/>
          <ac:spMkLst>
            <pc:docMk/>
            <pc:sldMk cId="3494517921" sldId="317"/>
            <ac:spMk id="3" creationId="{800BD573-ABF4-2D54-D9F2-C18E689B0E54}"/>
          </ac:spMkLst>
        </pc:spChg>
        <pc:spChg chg="mod">
          <ac:chgData name="Ricardo Gallo" userId="c976832759b32b60" providerId="LiveId" clId="{D852344F-E596-4A9F-9A38-CF913E2B22D9}" dt="2024-08-05T11:12:47.287" v="1559" actId="14100"/>
          <ac:spMkLst>
            <pc:docMk/>
            <pc:sldMk cId="3494517921" sldId="317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04T08:45:08.312" v="1077" actId="27636"/>
          <ac:spMkLst>
            <pc:docMk/>
            <pc:sldMk cId="3494517921" sldId="317"/>
            <ac:spMk id="7" creationId="{F13C9100-1E03-3316-7929-6B6529DBFE2D}"/>
          </ac:spMkLst>
        </pc:spChg>
        <pc:spChg chg="add del mod">
          <ac:chgData name="Ricardo Gallo" userId="c976832759b32b60" providerId="LiveId" clId="{D852344F-E596-4A9F-9A38-CF913E2B22D9}" dt="2024-08-04T08:44:59.858" v="1074" actId="478"/>
          <ac:spMkLst>
            <pc:docMk/>
            <pc:sldMk cId="3494517921" sldId="317"/>
            <ac:spMk id="8" creationId="{E04C6557-3833-ACFD-B168-17514D181636}"/>
          </ac:spMkLst>
        </pc:spChg>
      </pc:sldChg>
      <pc:sldChg chg="modSp add mod">
        <pc:chgData name="Ricardo Gallo" userId="c976832759b32b60" providerId="LiveId" clId="{D852344F-E596-4A9F-9A38-CF913E2B22D9}" dt="2024-08-10T13:52:00.467" v="1659" actId="14100"/>
        <pc:sldMkLst>
          <pc:docMk/>
          <pc:sldMk cId="3542581673" sldId="318"/>
        </pc:sldMkLst>
        <pc:spChg chg="mod">
          <ac:chgData name="Ricardo Gallo" userId="c976832759b32b60" providerId="LiveId" clId="{D852344F-E596-4A9F-9A38-CF913E2B22D9}" dt="2024-08-04T09:35:00.764" v="1396" actId="255"/>
          <ac:spMkLst>
            <pc:docMk/>
            <pc:sldMk cId="3542581673" sldId="318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5T11:13:03.006" v="1567" actId="14100"/>
          <ac:spMkLst>
            <pc:docMk/>
            <pc:sldMk cId="3542581673" sldId="318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10T13:52:00.467" v="1659" actId="14100"/>
          <ac:spMkLst>
            <pc:docMk/>
            <pc:sldMk cId="3542581673" sldId="318"/>
            <ac:spMk id="7" creationId="{F13C9100-1E03-3316-7929-6B6529DBFE2D}"/>
          </ac:spMkLst>
        </pc:spChg>
      </pc:sldChg>
      <pc:sldChg chg="modSp add mod ord">
        <pc:chgData name="Ricardo Gallo" userId="c976832759b32b60" providerId="LiveId" clId="{D852344F-E596-4A9F-9A38-CF913E2B22D9}" dt="2024-08-05T11:14:00.485" v="1601" actId="14100"/>
        <pc:sldMkLst>
          <pc:docMk/>
          <pc:sldMk cId="23070424" sldId="319"/>
        </pc:sldMkLst>
        <pc:spChg chg="mod">
          <ac:chgData name="Ricardo Gallo" userId="c976832759b32b60" providerId="LiveId" clId="{D852344F-E596-4A9F-9A38-CF913E2B22D9}" dt="2024-08-04T09:37:33.228" v="1417" actId="255"/>
          <ac:spMkLst>
            <pc:docMk/>
            <pc:sldMk cId="23070424" sldId="319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5T11:14:00.485" v="1601" actId="14100"/>
          <ac:spMkLst>
            <pc:docMk/>
            <pc:sldMk cId="23070424" sldId="319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05T11:13:48.548" v="1593" actId="20577"/>
          <ac:spMkLst>
            <pc:docMk/>
            <pc:sldMk cId="23070424" sldId="319"/>
            <ac:spMk id="7" creationId="{F13C9100-1E03-3316-7929-6B6529DBFE2D}"/>
          </ac:spMkLst>
        </pc:spChg>
      </pc:sldChg>
      <pc:sldChg chg="modSp add mod">
        <pc:chgData name="Ricardo Gallo" userId="c976832759b32b60" providerId="LiveId" clId="{D852344F-E596-4A9F-9A38-CF913E2B22D9}" dt="2024-08-05T11:15:26.333" v="1616" actId="14100"/>
        <pc:sldMkLst>
          <pc:docMk/>
          <pc:sldMk cId="4268843868" sldId="320"/>
        </pc:sldMkLst>
        <pc:spChg chg="mod">
          <ac:chgData name="Ricardo Gallo" userId="c976832759b32b60" providerId="LiveId" clId="{D852344F-E596-4A9F-9A38-CF913E2B22D9}" dt="2024-08-04T09:39:56.194" v="1447"/>
          <ac:spMkLst>
            <pc:docMk/>
            <pc:sldMk cId="4268843868" sldId="320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5T11:15:26.333" v="1616" actId="14100"/>
          <ac:spMkLst>
            <pc:docMk/>
            <pc:sldMk cId="4268843868" sldId="320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05T11:15:03.410" v="1607" actId="27636"/>
          <ac:spMkLst>
            <pc:docMk/>
            <pc:sldMk cId="4268843868" sldId="320"/>
            <ac:spMk id="7" creationId="{F13C9100-1E03-3316-7929-6B6529DBFE2D}"/>
          </ac:spMkLst>
        </pc:spChg>
      </pc:sldChg>
      <pc:sldChg chg="new del ord">
        <pc:chgData name="Ricardo Gallo" userId="c976832759b32b60" providerId="LiveId" clId="{D852344F-E596-4A9F-9A38-CF913E2B22D9}" dt="2024-08-02T14:50:52.715" v="658" actId="47"/>
        <pc:sldMkLst>
          <pc:docMk/>
          <pc:sldMk cId="2375171166" sldId="321"/>
        </pc:sldMkLst>
      </pc:sldChg>
      <pc:sldChg chg="new del ord">
        <pc:chgData name="Ricardo Gallo" userId="c976832759b32b60" providerId="LiveId" clId="{D852344F-E596-4A9F-9A38-CF913E2B22D9}" dt="2024-08-02T14:51:35.956" v="662" actId="47"/>
        <pc:sldMkLst>
          <pc:docMk/>
          <pc:sldMk cId="1884088300" sldId="322"/>
        </pc:sldMkLst>
      </pc:sldChg>
      <pc:sldChg chg="new del">
        <pc:chgData name="Ricardo Gallo" userId="c976832759b32b60" providerId="LiveId" clId="{D852344F-E596-4A9F-9A38-CF913E2B22D9}" dt="2024-08-02T17:23:09.540" v="703" actId="47"/>
        <pc:sldMkLst>
          <pc:docMk/>
          <pc:sldMk cId="2218600782" sldId="323"/>
        </pc:sldMkLst>
      </pc:sldChg>
      <pc:sldChg chg="addSp delSp modSp new mod">
        <pc:chgData name="Ricardo Gallo" userId="c976832759b32b60" providerId="LiveId" clId="{D852344F-E596-4A9F-9A38-CF913E2B22D9}" dt="2024-08-05T11:19:24.295" v="1656"/>
        <pc:sldMkLst>
          <pc:docMk/>
          <pc:sldMk cId="1206689382" sldId="324"/>
        </pc:sldMkLst>
        <pc:spChg chg="add mod">
          <ac:chgData name="Ricardo Gallo" userId="c976832759b32b60" providerId="LiveId" clId="{D852344F-E596-4A9F-9A38-CF913E2B22D9}" dt="2024-08-05T11:19:24.295" v="1656"/>
          <ac:spMkLst>
            <pc:docMk/>
            <pc:sldMk cId="1206689382" sldId="324"/>
            <ac:spMk id="2" creationId="{68E5E05D-E0C5-59A8-777D-EEAEB92EAE23}"/>
          </ac:spMkLst>
        </pc:spChg>
        <pc:spChg chg="del">
          <ac:chgData name="Ricardo Gallo" userId="c976832759b32b60" providerId="LiveId" clId="{D852344F-E596-4A9F-9A38-CF913E2B22D9}" dt="2024-08-02T17:25:18.459" v="736" actId="478"/>
          <ac:spMkLst>
            <pc:docMk/>
            <pc:sldMk cId="1206689382" sldId="324"/>
            <ac:spMk id="2" creationId="{A4A74D4A-F014-EBE4-9AF4-CED3CD0C1A48}"/>
          </ac:spMkLst>
        </pc:spChg>
        <pc:spChg chg="mod">
          <ac:chgData name="Ricardo Gallo" userId="c976832759b32b60" providerId="LiveId" clId="{D852344F-E596-4A9F-9A38-CF913E2B22D9}" dt="2024-08-05T10:55:37.496" v="1516" actId="20577"/>
          <ac:spMkLst>
            <pc:docMk/>
            <pc:sldMk cId="1206689382" sldId="324"/>
            <ac:spMk id="3" creationId="{159BE8DC-538A-8BD9-18CA-DAFF8636C9D4}"/>
          </ac:spMkLst>
        </pc:spChg>
        <pc:spChg chg="mod">
          <ac:chgData name="Ricardo Gallo" userId="c976832759b32b60" providerId="LiveId" clId="{D852344F-E596-4A9F-9A38-CF913E2B22D9}" dt="2024-08-05T11:19:22.779" v="1655" actId="20577"/>
          <ac:spMkLst>
            <pc:docMk/>
            <pc:sldMk cId="1206689382" sldId="324"/>
            <ac:spMk id="5" creationId="{1917A52C-D43F-2DB8-B7BF-5343915D271F}"/>
          </ac:spMkLst>
        </pc:spChg>
      </pc:sldChg>
      <pc:sldChg chg="add del">
        <pc:chgData name="Ricardo Gallo" userId="c976832759b32b60" providerId="LiveId" clId="{D852344F-E596-4A9F-9A38-CF913E2B22D9}" dt="2024-08-02T17:23:31.026" v="704" actId="47"/>
        <pc:sldMkLst>
          <pc:docMk/>
          <pc:sldMk cId="2475349200" sldId="325"/>
        </pc:sldMkLst>
      </pc:sldChg>
      <pc:sldChg chg="add del">
        <pc:chgData name="Ricardo Gallo" userId="c976832759b32b60" providerId="LiveId" clId="{D852344F-E596-4A9F-9A38-CF913E2B22D9}" dt="2024-08-02T17:24:43.273" v="705" actId="47"/>
        <pc:sldMkLst>
          <pc:docMk/>
          <pc:sldMk cId="3916789916" sldId="326"/>
        </pc:sldMkLst>
      </pc:sldChg>
      <pc:sldChg chg="addSp modSp add mod">
        <pc:chgData name="Ricardo Gallo" userId="c976832759b32b60" providerId="LiveId" clId="{D852344F-E596-4A9F-9A38-CF913E2B22D9}" dt="2024-08-05T11:18:19.527" v="1646" actId="14100"/>
        <pc:sldMkLst>
          <pc:docMk/>
          <pc:sldMk cId="3716481046" sldId="327"/>
        </pc:sldMkLst>
        <pc:spChg chg="mod">
          <ac:chgData name="Ricardo Gallo" userId="c976832759b32b60" providerId="LiveId" clId="{D852344F-E596-4A9F-9A38-CF913E2B22D9}" dt="2024-08-04T09:42:06.287" v="1455" actId="948"/>
          <ac:spMkLst>
            <pc:docMk/>
            <pc:sldMk cId="3716481046" sldId="327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5T11:18:19.527" v="1646" actId="14100"/>
          <ac:spMkLst>
            <pc:docMk/>
            <pc:sldMk cId="3716481046" sldId="327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04T09:29:05.367" v="1288" actId="20577"/>
          <ac:spMkLst>
            <pc:docMk/>
            <pc:sldMk cId="3716481046" sldId="327"/>
            <ac:spMk id="7" creationId="{F13C9100-1E03-3316-7929-6B6529DBFE2D}"/>
          </ac:spMkLst>
        </pc:spChg>
        <pc:picChg chg="add mod">
          <ac:chgData name="Ricardo Gallo" userId="c976832759b32b60" providerId="LiveId" clId="{D852344F-E596-4A9F-9A38-CF913E2B22D9}" dt="2024-08-02T17:14:41.867" v="684" actId="14100"/>
          <ac:picMkLst>
            <pc:docMk/>
            <pc:sldMk cId="3716481046" sldId="327"/>
            <ac:picMk id="3" creationId="{E10E4A5E-2CAF-7A58-84A7-05A1D92C719E}"/>
          </ac:picMkLst>
        </pc:picChg>
      </pc:sldChg>
      <pc:sldChg chg="addSp modSp add mod">
        <pc:chgData name="Ricardo Gallo" userId="c976832759b32b60" providerId="LiveId" clId="{D852344F-E596-4A9F-9A38-CF913E2B22D9}" dt="2024-08-05T11:19:04.801" v="1649"/>
        <pc:sldMkLst>
          <pc:docMk/>
          <pc:sldMk cId="3470248857" sldId="328"/>
        </pc:sldMkLst>
        <pc:spChg chg="mod">
          <ac:chgData name="Ricardo Gallo" userId="c976832759b32b60" providerId="LiveId" clId="{D852344F-E596-4A9F-9A38-CF913E2B22D9}" dt="2024-08-04T09:42:51.390" v="1460" actId="948"/>
          <ac:spMkLst>
            <pc:docMk/>
            <pc:sldMk cId="3470248857" sldId="328"/>
            <ac:spMk id="2" creationId="{E0D65A84-1276-FD30-1C09-C8C745C3D15E}"/>
          </ac:spMkLst>
        </pc:spChg>
        <pc:spChg chg="add mod">
          <ac:chgData name="Ricardo Gallo" userId="c976832759b32b60" providerId="LiveId" clId="{D852344F-E596-4A9F-9A38-CF913E2B22D9}" dt="2024-08-05T11:19:04.801" v="1649"/>
          <ac:spMkLst>
            <pc:docMk/>
            <pc:sldMk cId="3470248857" sldId="328"/>
            <ac:spMk id="3" creationId="{47662693-D6EA-7553-2BA1-5FB1BFB04CAA}"/>
          </ac:spMkLst>
        </pc:spChg>
        <pc:spChg chg="mod">
          <ac:chgData name="Ricardo Gallo" userId="c976832759b32b60" providerId="LiveId" clId="{D852344F-E596-4A9F-9A38-CF913E2B22D9}" dt="2024-08-05T11:18:39.581" v="1648" actId="27636"/>
          <ac:spMkLst>
            <pc:docMk/>
            <pc:sldMk cId="3470248857" sldId="328"/>
            <ac:spMk id="7" creationId="{F13C9100-1E03-3316-7929-6B6529DBFE2D}"/>
          </ac:spMkLst>
        </pc:spChg>
      </pc:sldChg>
      <pc:sldChg chg="modSp add mod">
        <pc:chgData name="Ricardo Gallo" userId="c976832759b32b60" providerId="LiveId" clId="{D852344F-E596-4A9F-9A38-CF913E2B22D9}" dt="2024-08-05T11:13:33.371" v="1576" actId="14100"/>
        <pc:sldMkLst>
          <pc:docMk/>
          <pc:sldMk cId="2911954384" sldId="329"/>
        </pc:sldMkLst>
        <pc:spChg chg="mod">
          <ac:chgData name="Ricardo Gallo" userId="c976832759b32b60" providerId="LiveId" clId="{D852344F-E596-4A9F-9A38-CF913E2B22D9}" dt="2024-08-04T09:36:36.433" v="1402" actId="14100"/>
          <ac:spMkLst>
            <pc:docMk/>
            <pc:sldMk cId="2911954384" sldId="329"/>
            <ac:spMk id="2" creationId="{E0D65A84-1276-FD30-1C09-C8C745C3D15E}"/>
          </ac:spMkLst>
        </pc:spChg>
        <pc:spChg chg="mod">
          <ac:chgData name="Ricardo Gallo" userId="c976832759b32b60" providerId="LiveId" clId="{D852344F-E596-4A9F-9A38-CF913E2B22D9}" dt="2024-08-05T11:13:33.371" v="1576" actId="14100"/>
          <ac:spMkLst>
            <pc:docMk/>
            <pc:sldMk cId="2911954384" sldId="329"/>
            <ac:spMk id="5" creationId="{50081D96-2738-13CC-6F5D-AE2D5A3CF325}"/>
          </ac:spMkLst>
        </pc:spChg>
        <pc:spChg chg="mod">
          <ac:chgData name="Ricardo Gallo" userId="c976832759b32b60" providerId="LiveId" clId="{D852344F-E596-4A9F-9A38-CF913E2B22D9}" dt="2024-08-04T09:36:40.170" v="1403" actId="1076"/>
          <ac:spMkLst>
            <pc:docMk/>
            <pc:sldMk cId="2911954384" sldId="329"/>
            <ac:spMk id="7" creationId="{F13C9100-1E03-3316-7929-6B6529DBFE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600" dirty="0">
                <a:latin typeface="Sylfaen" panose="010A0502050306030303" pitchFamily="18" charset="0"/>
              </a:rPr>
              <a:t>August 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317468" y="1409292"/>
            <a:ext cx="9659389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kumimoji="0" lang="it-IT" sz="32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COSTRUIRE LA FIDUCIA NELL’ENERGIA DA FUSIONE</a:t>
            </a:r>
            <a:b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2800" b="1" i="1" u="sng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81244" y="452818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5205153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COSTRUIRE LA FIDUCIA NELL’ENERGIA DA FUSIONE</a:t>
            </a:r>
            <a:r>
              <a:rPr lang="en-US" b="1" i="1" dirty="0"/>
              <a:t>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737104" y="84815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NFR-02</a:t>
            </a:r>
            <a:endParaRPr lang="en-US" sz="24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August 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92879" y="525331"/>
            <a:ext cx="2473236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INDICE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3333403" y="1212250"/>
            <a:ext cx="5827221" cy="4430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 FUSIONE NUCLEARE</a:t>
            </a:r>
          </a:p>
          <a:p>
            <a:pPr marL="684213" marR="0" lvl="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-U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The State of Matter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-U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Fissione</a:t>
            </a:r>
            <a:r>
              <a:rPr lang="en-U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e </a:t>
            </a:r>
            <a:r>
              <a:rPr lang="en-U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Fusione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it-IT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Densità specifica di energia </a:t>
            </a: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r>
              <a:rPr lang="en-U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Livello</a:t>
            </a:r>
            <a:r>
              <a:rPr lang="en-US" sz="20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di </a:t>
            </a:r>
            <a:r>
              <a:rPr lang="en-US" sz="20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Radioattività</a:t>
            </a:r>
            <a:endParaRPr lang="en-US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684213" marR="0" lvl="0" indent="-342900">
              <a:spcBef>
                <a:spcPts val="600"/>
              </a:spcBef>
              <a:spcAft>
                <a:spcPts val="0"/>
              </a:spcAft>
              <a:buAutoNum type="alphaLcParenR"/>
            </a:pPr>
            <a:endParaRPr lang="en-US" sz="20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341313" marR="0" lvl="0" indent="-341313">
              <a:spcBef>
                <a:spcPts val="600"/>
              </a:spcBef>
              <a:spcAft>
                <a:spcPts val="0"/>
              </a:spcAft>
            </a:pPr>
            <a:r>
              <a:rPr lang="it-IT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2.  COSTRUIRE LA FIDUCIA NELL’ENERGIA DA FUSIONE</a:t>
            </a:r>
            <a:r>
              <a:rPr lang="it-IT" sz="20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 </a:t>
            </a:r>
          </a:p>
          <a:p>
            <a:pPr marL="341313" marR="0" lvl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Premessa</a:t>
            </a:r>
            <a:endParaRPr lang="it-IT" sz="2000" i="1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2.1  Modalità di informazione</a:t>
            </a:r>
          </a:p>
          <a:p>
            <a:pPr marL="341313" marR="0" lvl="1">
              <a:lnSpc>
                <a:spcPct val="150000"/>
              </a:lnSpc>
              <a:spcAft>
                <a:spcPts val="0"/>
              </a:spcAft>
            </a:pPr>
            <a:r>
              <a:rPr lang="it-IT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2.2  Milestones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5122024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</a:t>
            </a:r>
            <a:r>
              <a:rPr lang="it-IT" b="1" i="1" dirty="0"/>
              <a:t>COSTRUIRE LA FIDUCIA NELL’ENERGIA DA FUSIONE</a:t>
            </a:r>
            <a:r>
              <a:rPr lang="en-US" b="1" i="1" dirty="0"/>
              <a:t>”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14618</TotalTime>
  <Words>83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83</cp:revision>
  <cp:lastPrinted>2023-06-02T17:24:26Z</cp:lastPrinted>
  <dcterms:created xsi:type="dcterms:W3CDTF">2023-04-04T07:12:33Z</dcterms:created>
  <dcterms:modified xsi:type="dcterms:W3CDTF">2025-09-03T12:45:54Z</dcterms:modified>
</cp:coreProperties>
</file>