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" sz="1600" dirty="0">
                <a:latin typeface="Sylfaen" panose="010A0502050306030303" pitchFamily="18" charset="0"/>
              </a:rPr>
              <a:t>August 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317468" y="1409292"/>
            <a:ext cx="965938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kumimoji="0" lang="en" sz="32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CONFIDENCE IN FUSION ENERGY</a:t>
            </a:r>
            <a:br>
              <a:rPr kumimoji="0" lang="it-IT" sz="1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it-IT" sz="1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8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81244" y="452818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5205153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 BUILDING CONFIDENCE IN FUSION ENERGY 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27376" y="77500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NFR-02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" dirty="0"/>
              <a:t>August 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92879" y="525331"/>
            <a:ext cx="247323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3333403" y="1212250"/>
            <a:ext cx="5827221" cy="4430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NUCLEAR FUSION</a:t>
            </a:r>
          </a:p>
          <a:p>
            <a:pPr marL="684213" marR="0" lvl="0" indent="-3429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n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The State of Matter</a:t>
            </a: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n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Fission </a:t>
            </a:r>
            <a:r>
              <a:rPr lang="en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and </a:t>
            </a:r>
            <a:r>
              <a:rPr lang="en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Fusion</a:t>
            </a:r>
            <a:endParaRPr lang="en-US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n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Specific energy density</a:t>
            </a: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n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Radioactivity </a:t>
            </a:r>
            <a:r>
              <a:rPr lang="en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Level​</a:t>
            </a:r>
            <a:endParaRPr lang="en-US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endParaRPr lang="en-US" sz="2000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341313" marR="0" lvl="0" indent="-341313">
              <a:spcBef>
                <a:spcPts val="600"/>
              </a:spcBef>
              <a:spcAft>
                <a:spcPts val="0"/>
              </a:spcAft>
            </a:pPr>
            <a:r>
              <a:rPr lang="en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2. BUILDING CONFIDENCE IN FUSION ENERGY</a:t>
            </a:r>
            <a:r>
              <a:rPr lang="en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</a:p>
          <a:p>
            <a:pPr marL="341313" marR="0" lvl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Premise</a:t>
            </a:r>
            <a:endParaRPr lang="it-IT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1313" marR="0" lvl="1">
              <a:lnSpc>
                <a:spcPct val="150000"/>
              </a:lnSpc>
              <a:spcAft>
                <a:spcPts val="0"/>
              </a:spcAft>
            </a:pPr>
            <a:r>
              <a:rPr lang="en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2.1 Information methods</a:t>
            </a:r>
          </a:p>
          <a:p>
            <a:pPr marL="341313" marR="0" lvl="1">
              <a:lnSpc>
                <a:spcPct val="150000"/>
              </a:lnSpc>
              <a:spcAft>
                <a:spcPts val="0"/>
              </a:spcAft>
            </a:pPr>
            <a:r>
              <a:rPr lang="en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2.2 Milestones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5122024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 BUILDING CONFIDENCE IN FUSION ENERGY 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14663</TotalTime>
  <Words>78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87</cp:revision>
  <cp:lastPrinted>2023-06-02T17:24:26Z</cp:lastPrinted>
  <dcterms:created xsi:type="dcterms:W3CDTF">2023-04-04T07:12:33Z</dcterms:created>
  <dcterms:modified xsi:type="dcterms:W3CDTF">2025-09-03T12:43:50Z</dcterms:modified>
</cp:coreProperties>
</file>