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023100" cy="9309100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53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September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September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September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CDEE3-A764-A0CE-F956-408469A81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" sz="1600" dirty="0">
                <a:latin typeface="Sylfaen" panose="010A0502050306030303" pitchFamily="18" charset="0"/>
              </a:rPr>
              <a:t>August 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1317468" y="1409292"/>
            <a:ext cx="9659389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endParaRPr kumimoji="0" lang="it-IT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kumimoji="0" lang="en" sz="32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BUILDING CONFIDENCE IN FUSION ENERGY</a:t>
            </a:r>
            <a:br>
              <a:rPr kumimoji="0" lang="it-IT" sz="18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kumimoji="0" lang="it-IT" sz="18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US" sz="28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3081244" y="4528186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Speaker </a:t>
            </a:r>
            <a:r>
              <a:rPr lang="en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Ricardo Gallo </a:t>
            </a:r>
            <a:r>
              <a:rPr lang="en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(Believe Green LLC, Chicago, USA)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00A8B21-DE29-6BFD-18D2-91B910F3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5205153" cy="365125"/>
          </a:xfrm>
        </p:spPr>
        <p:txBody>
          <a:bodyPr/>
          <a:lstStyle/>
          <a:p>
            <a:r>
              <a:rPr lang="en" dirty="0" err="1"/>
              <a:t>Believe </a:t>
            </a:r>
            <a:r>
              <a:rPr lang="en" dirty="0" err="1">
                <a:solidFill>
                  <a:srgbClr val="00B050"/>
                </a:solidFill>
              </a:rPr>
              <a:t>green </a:t>
            </a:r>
            <a:r>
              <a:rPr lang="en" dirty="0"/>
              <a:t>LLC </a:t>
            </a:r>
            <a:r>
              <a:rPr lang="en" i="1" dirty="0"/>
              <a:t>- </a:t>
            </a:r>
            <a:r>
              <a:rPr lang="en" b="1" i="1" dirty="0"/>
              <a:t>“ BUILDING CONFIDENCE IN FUSION ENERGY 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A92402-D177-1333-D0B8-1D999DFEF473}"/>
              </a:ext>
            </a:extLst>
          </p:cNvPr>
          <p:cNvSpPr txBox="1"/>
          <p:nvPr/>
        </p:nvSpPr>
        <p:spPr>
          <a:xfrm>
            <a:off x="2627376" y="775007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NFR-02</a:t>
            </a:r>
            <a:endParaRPr lang="en-US" sz="2000" b="1" i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65C55-FFAC-A986-12FC-9202C6F39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" dirty="0"/>
              <a:t>August 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592879" y="525331"/>
            <a:ext cx="2473236" cy="4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INDEX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3333403" y="1212250"/>
            <a:ext cx="5827221" cy="4430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kumimoji="0" lang="en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NUCLEAR FUSION</a:t>
            </a:r>
          </a:p>
          <a:p>
            <a:pPr marL="684213" marR="0" lvl="0" indent="-34290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AutoNum type="alphaLcParenR"/>
            </a:pPr>
            <a:r>
              <a:rPr lang="en" sz="20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The State of Matter</a:t>
            </a:r>
          </a:p>
          <a:p>
            <a:pPr marL="684213" marR="0" lvl="0" indent="-342900">
              <a:spcBef>
                <a:spcPts val="600"/>
              </a:spcBef>
              <a:spcAft>
                <a:spcPts val="0"/>
              </a:spcAft>
              <a:buAutoNum type="alphaLcParenR"/>
            </a:pPr>
            <a:r>
              <a:rPr lang="en" sz="20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Fission </a:t>
            </a:r>
            <a:r>
              <a:rPr lang="en" sz="20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and </a:t>
            </a:r>
            <a:r>
              <a:rPr lang="en" sz="20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Fusion</a:t>
            </a:r>
            <a:endParaRPr lang="en-US" sz="2000" i="1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+mn-ea"/>
              <a:cs typeface="+mn-cs"/>
            </a:endParaRPr>
          </a:p>
          <a:p>
            <a:pPr marL="684213" marR="0" lvl="0" indent="-342900">
              <a:spcBef>
                <a:spcPts val="600"/>
              </a:spcBef>
              <a:spcAft>
                <a:spcPts val="0"/>
              </a:spcAft>
              <a:buAutoNum type="alphaLcParenR"/>
            </a:pPr>
            <a:r>
              <a:rPr lang="en" sz="20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Specific energy density</a:t>
            </a:r>
          </a:p>
          <a:p>
            <a:pPr marL="684213" marR="0" lvl="0" indent="-342900">
              <a:spcBef>
                <a:spcPts val="600"/>
              </a:spcBef>
              <a:spcAft>
                <a:spcPts val="0"/>
              </a:spcAft>
              <a:buAutoNum type="alphaLcParenR"/>
            </a:pPr>
            <a:r>
              <a:rPr lang="en" sz="20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Radioactivity </a:t>
            </a:r>
            <a:r>
              <a:rPr lang="en" sz="20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Level​</a:t>
            </a:r>
            <a:endParaRPr lang="en-US" sz="2000" i="1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+mn-ea"/>
              <a:cs typeface="+mn-cs"/>
            </a:endParaRPr>
          </a:p>
          <a:p>
            <a:pPr marL="684213" marR="0" lvl="0" indent="-342900">
              <a:spcBef>
                <a:spcPts val="600"/>
              </a:spcBef>
              <a:spcAft>
                <a:spcPts val="0"/>
              </a:spcAft>
              <a:buAutoNum type="alphaLcParenR"/>
            </a:pPr>
            <a:endParaRPr lang="en-US" sz="2000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+mn-ea"/>
              <a:cs typeface="+mn-cs"/>
            </a:endParaRPr>
          </a:p>
          <a:p>
            <a:pPr marL="341313" marR="0" lvl="0" indent="-341313">
              <a:spcBef>
                <a:spcPts val="600"/>
              </a:spcBef>
              <a:spcAft>
                <a:spcPts val="0"/>
              </a:spcAft>
            </a:pPr>
            <a:r>
              <a:rPr lang="en" sz="20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2. BUILDING CONFIDENCE IN FUSION ENERGY</a:t>
            </a:r>
            <a:r>
              <a:rPr lang="en" sz="20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 </a:t>
            </a:r>
          </a:p>
          <a:p>
            <a:pPr marL="341313" marR="0" lvl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" sz="20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Premise</a:t>
            </a:r>
            <a:endParaRPr lang="it-IT" sz="2000" i="1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  <a:p>
            <a:pPr marL="341313" marR="0" lvl="1">
              <a:lnSpc>
                <a:spcPct val="150000"/>
              </a:lnSpc>
              <a:spcAft>
                <a:spcPts val="0"/>
              </a:spcAft>
            </a:pPr>
            <a:r>
              <a:rPr lang="en" sz="20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2.1 Information methods</a:t>
            </a:r>
          </a:p>
          <a:p>
            <a:pPr marL="341313" marR="0" lvl="1">
              <a:lnSpc>
                <a:spcPct val="150000"/>
              </a:lnSpc>
              <a:spcAft>
                <a:spcPts val="0"/>
              </a:spcAft>
            </a:pPr>
            <a:r>
              <a:rPr lang="en" sz="20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2.2 Milestones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AF7D3E8-0DD0-234B-FA76-E9F3E804D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5122024" cy="365125"/>
          </a:xfrm>
        </p:spPr>
        <p:txBody>
          <a:bodyPr/>
          <a:lstStyle/>
          <a:p>
            <a:r>
              <a:rPr lang="en" dirty="0" err="1"/>
              <a:t>Believe </a:t>
            </a:r>
            <a:r>
              <a:rPr lang="en" dirty="0" err="1">
                <a:solidFill>
                  <a:srgbClr val="00B050"/>
                </a:solidFill>
              </a:rPr>
              <a:t>green </a:t>
            </a:r>
            <a:r>
              <a:rPr lang="en" dirty="0"/>
              <a:t>LLC </a:t>
            </a:r>
            <a:r>
              <a:rPr lang="en" i="1" dirty="0"/>
              <a:t>- </a:t>
            </a:r>
            <a:r>
              <a:rPr lang="en" b="1" i="1" dirty="0"/>
              <a:t>“ BUILDING CONFIDENCE IN FUSION ENERGY ”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725057-9D70-C550-4B18-44AFAFC3B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237" y="3424237"/>
            <a:ext cx="9526" cy="9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14663</TotalTime>
  <Words>78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87</cp:revision>
  <cp:lastPrinted>2023-06-02T17:24:26Z</cp:lastPrinted>
  <dcterms:created xsi:type="dcterms:W3CDTF">2023-04-04T07:12:33Z</dcterms:created>
  <dcterms:modified xsi:type="dcterms:W3CDTF">2025-09-03T12:43:50Z</dcterms:modified>
</cp:coreProperties>
</file>