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84" d="100"/>
          <a:sy n="84" d="100"/>
        </p:scale>
        <p:origin x="4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Enero '25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901689" y="4111881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Ponente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EE. UU.)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“La Instalación Nacional de Ignición (NIF) de EE. UU.”</a:t>
            </a:r>
            <a:endParaRPr lang="it-IT" b="1" i="1" dirty="0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033362" y="2013011"/>
            <a:ext cx="7435850" cy="86734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CONFINAMIENTO INERCIAL</a:t>
            </a:r>
            <a:r>
              <a:rPr lang="es" sz="20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20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Instalación Nacional de Ignición de EE. UU. (NIF)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563368" y="58736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2000" b="1" u="sng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NFR-06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368435" y="1358836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ÍNDICE</a:t>
            </a:r>
            <a:endParaRPr lang="en-US" sz="20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510446" y="2216214"/>
            <a:ext cx="7822276" cy="2074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¿Qué es la Instalación Nacional </a:t>
            </a:r>
            <a:r>
              <a:rPr lang="es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Ignición </a:t>
            </a:r>
            <a:r>
              <a:rPr lang="es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(NIF)?</a:t>
            </a: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Confinamiento inercial y confinamiento magnético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Descripción de las estructuras del NIF y del proceso de desarrollo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Rendimiento de fusión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Proceso de desarrollo</a:t>
            </a: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 startAt="6"/>
              <a:tabLst>
                <a:tab pos="457200" algn="l"/>
              </a:tabLst>
            </a:pPr>
            <a:r>
              <a:rPr lang="es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Rendimiento de la fusión: evolución histórica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9A330D0-C90A-3657-6941-BF6353A3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“La Instalación Nacional de Ignición (NIF) de EE. UU.”</a:t>
            </a:r>
            <a:endParaRPr lang="it-IT" b="1" i="1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DE27A-F075-AD1F-2936-01CFCAA0D2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Enero '25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17438</TotalTime>
  <Words>122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139</cp:revision>
  <cp:lastPrinted>2023-06-02T17:24:26Z</cp:lastPrinted>
  <dcterms:created xsi:type="dcterms:W3CDTF">2023-04-04T07:12:33Z</dcterms:created>
  <dcterms:modified xsi:type="dcterms:W3CDTF">2025-09-03T16:19:26Z</dcterms:modified>
</cp:coreProperties>
</file>