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96" r:id="rId3"/>
  </p:sldIdLst>
  <p:sldSz cx="12192000" cy="6858000"/>
  <p:notesSz cx="7023100" cy="9309100"/>
  <p:defaultTextStyle>
    <a:defPPr>
      <a:defRPr lang="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572075B-7DEF-4C1A-A34F-A173A46FBDEF}">
          <p14:sldIdLst>
            <p14:sldId id="257"/>
            <p14:sldId id="296"/>
          </p14:sldIdLst>
        </p14:section>
        <p14:section name="Untitled Section" id="{417FA488-4383-4434-A3A3-DA119E3F2AD3}">
          <p14:sldIdLst/>
        </p14:section>
        <p14:section name="Untitled Section" id="{C7F61AC9-31C6-4719-9AE2-01712F68994E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5726" autoAdjust="0"/>
  </p:normalViewPr>
  <p:slideViewPr>
    <p:cSldViewPr snapToGrid="0">
      <p:cViewPr varScale="1">
        <p:scale>
          <a:sx n="84" d="100"/>
          <a:sy n="84" d="100"/>
        </p:scale>
        <p:origin x="49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430E2CF-9FE4-C7EE-5159-E1EEF72E24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437460-8E13-4187-7B6E-56802A007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BAEBA6C-EEAD-4BA8-A44D-A3E6A108A7D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4034D1-80D7-6B01-9B36-1D232BB9D3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A01FB1-AA1C-85BA-E4A1-DED8EE0D79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1B5EED5C-9A77-4B15-BF0B-521D4A9D2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500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48C37B65-D79B-4B33-AD00-308A92250601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4B5879D2-F573-429A-9A49-F0EF69A1D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64773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87B87-62A3-2FB5-CFEA-62B5971284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2936BC-0827-9CA8-5B16-3F4249D631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0645A-C6C4-9D02-F5A9-70974CBF7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4F3B-D183-4575-A9BC-A8CB848E0021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9F200-D377-5A7F-3148-A0DFE06E0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A51A2-A723-0EA6-FB58-7C2E31991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48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B842B-4A9C-B625-41AB-C657C7606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0E8EAB-B45C-2C01-C766-E7F1906652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B3E25A-ED55-C1EE-7C7B-B8774034B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3B8A7-EA4B-495C-991C-CF81766C97C6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3976B-25F6-0265-3C83-1AEADFF53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59A7F-5294-B00B-40FA-AB07822E3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70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7B874C-97CC-EC67-FC00-529698A82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0649AA-F26D-2D84-02B1-A14177A92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E0B04-77E5-B5B3-815B-A72ED19D2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20D5-C568-425F-8163-14A4E4DFCD81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7771D-F9F8-1395-E49A-202240385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02084-29D5-7EB4-9ACA-75C3B1237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18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FBA2E-4E07-865C-CF47-F90E10ED0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6CBB0-1222-B3C0-D047-29A83B316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941F4-9137-744A-E938-D04F9B64C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FF79-396F-4843-B565-D35099065378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F336E-ECD0-A8DA-33AC-EE94F8F27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F027F-19BE-E538-7484-D0C05B48D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907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A5F74-336C-A5D5-B6C1-33330F7B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7205FB-8225-EA27-CA10-5BCAB6FF3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10723-4167-AF8D-34CE-295601110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491AA-570F-4B52-9EFD-4D4F200CEAAB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E57B9-C589-B82D-307A-5127DBDC8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7B611-1E70-C3EF-C2E2-8CEC3AF08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305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BA638-5E9E-CC77-9DE4-F3A09F83A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85017-D4A7-BFAD-48A1-38BC7AF411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8B6BC-2F67-8134-A2EF-C10E4EF28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D181AB-1F0D-4C04-2CF1-6A7B5DE04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93BC-EA1A-4077-8242-0BC2063E9F26}" type="datetime6">
              <a:rPr lang="en-US" smtClean="0"/>
              <a:t>September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5141CF-00AB-C600-DF9D-61C7EA6B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43B1D-4D7E-D3D5-B4D0-86F311DF9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80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9FFE9-0BC5-1ACC-5AE4-EA1993F87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24084-A45B-08C6-AE92-95D8C8ACD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D69-263D-4122-43D2-6E26B92691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4B6F7E-7B18-564A-58DA-1D5C220CA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7AFC67-08F8-195B-024A-5FF07902B0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3428DC-9F20-1803-3F05-1FEC92869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524BD-1E86-4FB3-BEB7-8F929F2A4026}" type="datetime6">
              <a:rPr lang="en-US" smtClean="0"/>
              <a:t>September 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A00612-5DA9-C5FD-91AF-6309555DB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1D68F8-FFEF-71A7-184B-64F53E756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27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E2EDA-0EBB-1D85-31BA-83FAF1B0F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9FD35-2D43-9CB0-5808-207EDAC23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CE14-DF22-46DF-985C-D6987FCA5BBF}" type="datetime6">
              <a:rPr lang="en-US" smtClean="0"/>
              <a:t>September 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511F95-C516-87FF-5E94-6F27E4DB0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F8B0E0-6592-89F8-9EE4-D8C837581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655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31090D-43D3-120E-F3F9-609F5E661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AF1A7-DE8C-4859-A833-646DC6D94D2E}" type="datetime6">
              <a:rPr lang="en-US" smtClean="0"/>
              <a:t>September 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08231C-E51B-4C75-0A73-6D5068777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C2F667-2D37-FF9F-DC4A-1EC6FF7DA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53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7938C-988A-5744-5583-91DB6E54C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64306-EE5E-7D49-4E9A-A60335803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3AD58-C6EF-002F-F7B3-7894A72E3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1E69C2-203A-41E9-6347-1081E77A0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F835-9393-4A53-817E-90584E5254F5}" type="datetime6">
              <a:rPr lang="en-US" smtClean="0"/>
              <a:t>September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82C66D-5FFC-946E-FCB6-D7EBBDB97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E12C13-89F2-B5CA-C276-F08A91317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632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B96E1-9B89-AE0C-AC25-453A18076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A3F02F-AA0A-F71C-3621-8494D97059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25A92A-8962-725B-9B9F-9EF6D6BB81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C384E-5664-8693-B300-1ED277BF3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AFB7-22B2-4372-9DD7-606F900C8236}" type="datetime6">
              <a:rPr lang="en-US" smtClean="0"/>
              <a:t>September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B1FACE-C6EA-85BA-917C-24020531E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9A5D33-2A95-E582-92C3-04FE259E3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545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05B26B-6D76-5C0F-73BB-82B994E53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0AE53-E8BA-0BB3-3FAF-028308DC4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B0C580-AFE7-C54A-DA03-BFA37260CD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8ACB6-FE91-4B94-8B38-8487B2D26AF8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0E2C8-3625-D976-A0C7-381AEB1072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4E88F-9F3C-6711-86F0-D2F06517D2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36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nkedin.com/in/ricardo-gallo-6b833523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8CDEE3-A764-A0CE-F956-408469A81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 de noviembre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B2FA9-59A9-2BEB-630F-04C9C0900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49592" y="6356350"/>
            <a:ext cx="1104207" cy="365125"/>
          </a:xfrm>
        </p:spPr>
        <p:txBody>
          <a:bodyPr/>
          <a:lstStyle/>
          <a:p>
            <a:fld id="{55FCEEC9-82A2-4BB3-AB98-D18095280961}" type="slidenum">
              <a:rPr lang="en-US" smtClean="0">
                <a:latin typeface="Sylfaen" panose="010A0502050306030303" pitchFamily="18" charset="0"/>
              </a:rPr>
              <a:t>1</a:t>
            </a:fld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B4D607-891D-F260-1DE1-945498774349}"/>
              </a:ext>
            </a:extLst>
          </p:cNvPr>
          <p:cNvSpPr txBox="1"/>
          <p:nvPr/>
        </p:nvSpPr>
        <p:spPr>
          <a:xfrm>
            <a:off x="2919977" y="4089830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Ponente </a:t>
            </a:r>
            <a:r>
              <a:rPr lang="e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Ricardo Gallo</a:t>
            </a:r>
            <a:r>
              <a:rPr lang="e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(Believe Green LLC, Chicago, EE. UU.)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00A8B21-DE29-6BFD-18D2-91B910F3B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51918" y="6378402"/>
            <a:ext cx="6096000" cy="365125"/>
          </a:xfrm>
        </p:spPr>
        <p:txBody>
          <a:bodyPr/>
          <a:lstStyle/>
          <a:p>
            <a:r>
              <a:rPr lang="es" dirty="0" err="1"/>
              <a:t>Believe </a:t>
            </a:r>
            <a:r>
              <a:rPr lang="es" dirty="0" err="1">
                <a:solidFill>
                  <a:srgbClr val="00B050"/>
                </a:solidFill>
              </a:rPr>
              <a:t>green </a:t>
            </a:r>
            <a:r>
              <a:rPr lang="es" dirty="0"/>
              <a:t>LLC </a:t>
            </a:r>
            <a:r>
              <a:rPr lang="es" i="1" dirty="0"/>
              <a:t>- </a:t>
            </a:r>
            <a:r>
              <a:rPr lang="es" b="1" i="1" dirty="0"/>
              <a:t>“ZAP Energy - </a:t>
            </a:r>
            <a:r>
              <a:rPr lang="es" b="1" i="1" dirty="0" err="1"/>
              <a:t>Tecnología Z-Pinch </a:t>
            </a:r>
            <a:r>
              <a:rPr lang="es" b="1" i="1" dirty="0"/>
              <a:t>”</a:t>
            </a:r>
            <a:endParaRPr lang="it-IT" b="1" i="1" dirty="0"/>
          </a:p>
        </p:txBody>
      </p:sp>
      <p:sp>
        <p:nvSpPr>
          <p:cNvPr id="2" name="TextBox 10">
            <a:extLst>
              <a:ext uri="{FF2B5EF4-FFF2-40B4-BE49-F238E27FC236}">
                <a16:creationId xmlns:a16="http://schemas.microsoft.com/office/drawing/2014/main" id="{0571280B-F232-A9C5-E1F9-30616DE4F3CF}"/>
              </a:ext>
            </a:extLst>
          </p:cNvPr>
          <p:cNvSpPr txBox="1"/>
          <p:nvPr/>
        </p:nvSpPr>
        <p:spPr>
          <a:xfrm>
            <a:off x="2042506" y="2035062"/>
            <a:ext cx="7435850" cy="146621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s" sz="20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ZAP ENERGY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s" sz="1200" b="1" strike="noStrike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s" sz="20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Tecnología Z-pinch</a:t>
            </a:r>
            <a:r>
              <a:rPr lang="es" sz="1200" b="1" i="1" u="sng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US" sz="11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2BA92402-D177-1333-D0B8-1D999DFEF473}"/>
              </a:ext>
            </a:extLst>
          </p:cNvPr>
          <p:cNvSpPr txBox="1"/>
          <p:nvPr/>
        </p:nvSpPr>
        <p:spPr>
          <a:xfrm>
            <a:off x="2645664" y="609414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s" sz="2000" b="1" u="sng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NFR-05</a:t>
            </a:r>
            <a:endParaRPr lang="en-US" sz="2400" b="1" i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138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65C55-FFAC-A986-12FC-9202C6F39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" dirty="0"/>
              <a:t>24 de noviembre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625984-03AC-811F-8435-10A5BA535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48339A-652A-DA3D-BDF1-27F1A52A07C1}"/>
              </a:ext>
            </a:extLst>
          </p:cNvPr>
          <p:cNvSpPr txBox="1"/>
          <p:nvPr/>
        </p:nvSpPr>
        <p:spPr>
          <a:xfrm>
            <a:off x="4368435" y="1358836"/>
            <a:ext cx="2473236" cy="4070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" sz="2000" b="1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ÍNDICE</a:t>
            </a:r>
            <a:endParaRPr lang="en-US" sz="2000" u="sng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D725057-9D70-C550-4B18-44AFAFC3B8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1237" y="3424237"/>
            <a:ext cx="9526" cy="9526"/>
          </a:xfrm>
          <a:prstGeom prst="rect">
            <a:avLst/>
          </a:prstGeom>
        </p:spPr>
      </p:pic>
      <p:sp>
        <p:nvSpPr>
          <p:cNvPr id="9" name="TextBox 6">
            <a:extLst>
              <a:ext uri="{FF2B5EF4-FFF2-40B4-BE49-F238E27FC236}">
                <a16:creationId xmlns:a16="http://schemas.microsoft.com/office/drawing/2014/main" id="{6C052DE4-DBB7-AA90-93D6-80EDFD285CCB}"/>
              </a:ext>
            </a:extLst>
          </p:cNvPr>
          <p:cNvSpPr txBox="1"/>
          <p:nvPr/>
        </p:nvSpPr>
        <p:spPr>
          <a:xfrm>
            <a:off x="2352503" y="2386773"/>
            <a:ext cx="7822276" cy="20749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s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1. ¿Qué es ZAP Energy?</a:t>
            </a:r>
            <a:endParaRPr lang="en-US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s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2. La física subyacente detrás de la fusión de </a:t>
            </a:r>
            <a:r>
              <a:rPr lang="es" kern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Zap </a:t>
            </a:r>
            <a:r>
              <a:rPr lang="es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Energy</a:t>
            </a:r>
            <a:endParaRPr lang="en-US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s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3. Como Zap Energy crea la fusión Z-Pinch</a:t>
            </a:r>
            <a:endParaRPr lang="en-US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s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s" kern="12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Configuración de pinzamiento en Z</a:t>
            </a:r>
            <a:endParaRPr lang="en-US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s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5. Estabilidad del plasma</a:t>
            </a: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s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6. Las plataformas “ </a:t>
            </a:r>
            <a:r>
              <a:rPr lang="es" kern="12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FuZE </a:t>
            </a:r>
            <a:r>
              <a:rPr lang="es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-Q” y “Century”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B910BA43-7D84-2DA3-25B8-672602B7D0DA}"/>
              </a:ext>
            </a:extLst>
          </p:cNvPr>
          <p:cNvSpPr txBox="1">
            <a:spLocks/>
          </p:cNvSpPr>
          <p:nvPr/>
        </p:nvSpPr>
        <p:spPr>
          <a:xfrm>
            <a:off x="3604318" y="6381168"/>
            <a:ext cx="6096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" dirty="0" err="1"/>
              <a:t>Believe </a:t>
            </a:r>
            <a:r>
              <a:rPr lang="es" dirty="0" err="1">
                <a:solidFill>
                  <a:srgbClr val="00B050"/>
                </a:solidFill>
              </a:rPr>
              <a:t>Green </a:t>
            </a:r>
            <a:r>
              <a:rPr lang="es" dirty="0"/>
              <a:t>LLC </a:t>
            </a:r>
            <a:r>
              <a:rPr lang="es" i="1" dirty="0"/>
              <a:t>- </a:t>
            </a:r>
            <a:r>
              <a:rPr lang="es" b="1" i="1" dirty="0"/>
              <a:t>“ZAP Energy - </a:t>
            </a:r>
            <a:r>
              <a:rPr lang="es" b="1" i="1" dirty="0" err="1"/>
              <a:t>Tecnología Z-Pinch </a:t>
            </a:r>
            <a:r>
              <a:rPr lang="es" b="1" i="1" dirty="0"/>
              <a:t>”</a:t>
            </a:r>
            <a:endParaRPr lang="it-IT" b="1" i="1" dirty="0"/>
          </a:p>
        </p:txBody>
      </p:sp>
    </p:spTree>
    <p:extLst>
      <p:ext uri="{BB962C8B-B14F-4D97-AF65-F5344CB8AC3E}">
        <p14:creationId xmlns:p14="http://schemas.microsoft.com/office/powerpoint/2010/main" val="1377401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17153</TotalTime>
  <Words>106</Words>
  <Application>Microsoft Office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Sylfaen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Ricardo Gallo</dc:creator>
  <cp:lastModifiedBy>Ricardo Gallo</cp:lastModifiedBy>
  <cp:revision>137</cp:revision>
  <cp:lastPrinted>2023-06-02T17:24:26Z</cp:lastPrinted>
  <dcterms:created xsi:type="dcterms:W3CDTF">2023-04-04T07:12:33Z</dcterms:created>
  <dcterms:modified xsi:type="dcterms:W3CDTF">2025-09-03T16:15:56Z</dcterms:modified>
</cp:coreProperties>
</file>