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96" r:id="rId3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72075B-7DEF-4C1A-A34F-A173A46FBDEF}">
          <p14:sldIdLst>
            <p14:sldId id="257"/>
            <p14:sldId id="296"/>
          </p14:sldIdLst>
        </p14:section>
        <p14:section name="Untitled Section" id="{C7F61AC9-31C6-4719-9AE2-01712F68994E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DD6A3-EFE6-4526-82E0-4B3213B9275B}" v="4" dt="2026-09-25T17:03:41.5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2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Gallo" userId="c976832759b32b60" providerId="LiveId" clId="{8BF2857C-40DF-474F-ABAD-43F9A322CDD0}"/>
    <pc:docChg chg="undo redo custSel addSld delSld modSld sldOrd modSection">
      <pc:chgData name="Ricardo Gallo" userId="c976832759b32b60" providerId="LiveId" clId="{8BF2857C-40DF-474F-ABAD-43F9A322CDD0}" dt="2026-09-25T17:05:10.109" v="498" actId="47"/>
      <pc:docMkLst>
        <pc:docMk/>
      </pc:docMkLst>
      <pc:sldChg chg="del">
        <pc:chgData name="Ricardo Gallo" userId="c976832759b32b60" providerId="LiveId" clId="{8BF2857C-40DF-474F-ABAD-43F9A322CDD0}" dt="2026-09-25T17:04:30.169" v="468" actId="47"/>
        <pc:sldMkLst>
          <pc:docMk/>
          <pc:sldMk cId="1385688653" sldId="256"/>
        </pc:sldMkLst>
      </pc:sldChg>
      <pc:sldChg chg="new del">
        <pc:chgData name="Ricardo Gallo" userId="c976832759b32b60" providerId="LiveId" clId="{8BF2857C-40DF-474F-ABAD-43F9A322CDD0}" dt="2026-09-25T17:05:06.729" v="496" actId="680"/>
        <pc:sldMkLst>
          <pc:docMk/>
          <pc:sldMk cId="2000744881" sldId="256"/>
        </pc:sldMkLst>
      </pc:sldChg>
      <pc:sldChg chg="addSp delSp modSp add del mod">
        <pc:chgData name="Ricardo Gallo" userId="c976832759b32b60" providerId="LiveId" clId="{8BF2857C-40DF-474F-ABAD-43F9A322CDD0}" dt="2026-09-25T17:05:07.993" v="497" actId="47"/>
        <pc:sldMkLst>
          <pc:docMk/>
          <pc:sldMk cId="1018138481" sldId="257"/>
        </pc:sldMkLst>
        <pc:spChg chg="del">
          <ac:chgData name="Ricardo Gallo" userId="c976832759b32b60" providerId="LiveId" clId="{8BF2857C-40DF-474F-ABAD-43F9A322CDD0}" dt="2026-09-25T17:03:15.248" v="452" actId="478"/>
          <ac:spMkLst>
            <pc:docMk/>
            <pc:sldMk cId="1018138481" sldId="257"/>
            <ac:spMk id="3" creationId="{400A8B21-DE29-6BFD-18D2-91B910F3B001}"/>
          </ac:spMkLst>
        </pc:spChg>
        <pc:spChg chg="add mod">
          <ac:chgData name="Ricardo Gallo" userId="c976832759b32b60" providerId="LiveId" clId="{8BF2857C-40DF-474F-ABAD-43F9A322CDD0}" dt="2026-09-25T17:03:17.260" v="453"/>
          <ac:spMkLst>
            <pc:docMk/>
            <pc:sldMk cId="1018138481" sldId="257"/>
            <ac:spMk id="5" creationId="{D09E6762-887F-785C-A056-83DA9BA340F2}"/>
          </ac:spMkLst>
        </pc:spChg>
      </pc:sldChg>
      <pc:sldChg chg="addSp delSp modSp del mod">
        <pc:chgData name="Ricardo Gallo" userId="c976832759b32b60" providerId="LiveId" clId="{8BF2857C-40DF-474F-ABAD-43F9A322CDD0}" dt="2026-09-25T17:04:28.142" v="466" actId="47"/>
        <pc:sldMkLst>
          <pc:docMk/>
          <pc:sldMk cId="2458647499" sldId="258"/>
        </pc:sldMkLst>
        <pc:spChg chg="add mod">
          <ac:chgData name="Ricardo Gallo" userId="c976832759b32b60" providerId="LiveId" clId="{8BF2857C-40DF-474F-ABAD-43F9A322CDD0}" dt="2026-09-25T17:03:41.515" v="459"/>
          <ac:spMkLst>
            <pc:docMk/>
            <pc:sldMk cId="2458647499" sldId="258"/>
            <ac:spMk id="3" creationId="{3351D5D0-331C-45D8-312B-FABAB5A8AB41}"/>
          </ac:spMkLst>
        </pc:spChg>
        <pc:spChg chg="del">
          <ac:chgData name="Ricardo Gallo" userId="c976832759b32b60" providerId="LiveId" clId="{8BF2857C-40DF-474F-ABAD-43F9A322CDD0}" dt="2026-09-25T17:03:39.808" v="458" actId="478"/>
          <ac:spMkLst>
            <pc:docMk/>
            <pc:sldMk cId="2458647499" sldId="258"/>
            <ac:spMk id="4" creationId="{A1739FF8-E28A-A2DB-6173-A6B8FF936C8F}"/>
          </ac:spMkLst>
        </pc:spChg>
      </pc:sldChg>
      <pc:sldChg chg="modSp del mod ord">
        <pc:chgData name="Ricardo Gallo" userId="c976832759b32b60" providerId="LiveId" clId="{8BF2857C-40DF-474F-ABAD-43F9A322CDD0}" dt="2026-09-25T17:04:35.825" v="474" actId="47"/>
        <pc:sldMkLst>
          <pc:docMk/>
          <pc:sldMk cId="1167527186" sldId="262"/>
        </pc:sldMkLst>
        <pc:spChg chg="mod">
          <ac:chgData name="Ricardo Gallo" userId="c976832759b32b60" providerId="LiveId" clId="{8BF2857C-40DF-474F-ABAD-43F9A322CDD0}" dt="2026-09-09T16:23:36.568" v="165" actId="20577"/>
          <ac:spMkLst>
            <pc:docMk/>
            <pc:sldMk cId="1167527186" sldId="262"/>
            <ac:spMk id="8" creationId="{8FF46594-7571-BCDE-5338-BA02CC312EFF}"/>
          </ac:spMkLst>
        </pc:spChg>
      </pc:sldChg>
      <pc:sldChg chg="del">
        <pc:chgData name="Ricardo Gallo" userId="c976832759b32b60" providerId="LiveId" clId="{8BF2857C-40DF-474F-ABAD-43F9A322CDD0}" dt="2026-09-25T17:04:42.325" v="482" actId="47"/>
        <pc:sldMkLst>
          <pc:docMk/>
          <pc:sldMk cId="2547044705" sldId="263"/>
        </pc:sldMkLst>
      </pc:sldChg>
      <pc:sldChg chg="addSp delSp modSp add del mod">
        <pc:chgData name="Ricardo Gallo" userId="c976832759b32b60" providerId="LiveId" clId="{8BF2857C-40DF-474F-ABAD-43F9A322CDD0}" dt="2026-09-25T17:05:10.109" v="498" actId="47"/>
        <pc:sldMkLst>
          <pc:docMk/>
          <pc:sldMk cId="1377401602" sldId="296"/>
        </pc:sldMkLst>
        <pc:spChg chg="mod">
          <ac:chgData name="Ricardo Gallo" userId="c976832759b32b60" providerId="LiveId" clId="{8BF2857C-40DF-474F-ABAD-43F9A322CDD0}" dt="2026-09-25T17:04:00.123" v="464" actId="20577"/>
          <ac:spMkLst>
            <pc:docMk/>
            <pc:sldMk cId="1377401602" sldId="296"/>
            <ac:spMk id="3" creationId="{9623670E-C8B4-E080-890A-1F1073A5A14D}"/>
          </ac:spMkLst>
        </pc:spChg>
        <pc:spChg chg="add mod">
          <ac:chgData name="Ricardo Gallo" userId="c976832759b32b60" providerId="LiveId" clId="{8BF2857C-40DF-474F-ABAD-43F9A322CDD0}" dt="2026-09-25T17:03:26.722" v="455"/>
          <ac:spMkLst>
            <pc:docMk/>
            <pc:sldMk cId="1377401602" sldId="296"/>
            <ac:spMk id="4" creationId="{5F4A877E-9997-FA54-33B9-62606807C291}"/>
          </ac:spMkLst>
        </pc:spChg>
        <pc:spChg chg="del">
          <ac:chgData name="Ricardo Gallo" userId="c976832759b32b60" providerId="LiveId" clId="{8BF2857C-40DF-474F-ABAD-43F9A322CDD0}" dt="2026-09-25T17:03:25.139" v="454" actId="478"/>
          <ac:spMkLst>
            <pc:docMk/>
            <pc:sldMk cId="1377401602" sldId="296"/>
            <ac:spMk id="5" creationId="{3C80578E-2E65-D571-6957-2E266A600686}"/>
          </ac:spMkLst>
        </pc:spChg>
      </pc:sldChg>
      <pc:sldChg chg="modSp del mod">
        <pc:chgData name="Ricardo Gallo" userId="c976832759b32b60" providerId="LiveId" clId="{8BF2857C-40DF-474F-ABAD-43F9A322CDD0}" dt="2026-09-25T17:04:34.881" v="473" actId="47"/>
        <pc:sldMkLst>
          <pc:docMk/>
          <pc:sldMk cId="3229029001" sldId="298"/>
        </pc:sldMkLst>
        <pc:spChg chg="mod">
          <ac:chgData name="Ricardo Gallo" userId="c976832759b32b60" providerId="LiveId" clId="{8BF2857C-40DF-474F-ABAD-43F9A322CDD0}" dt="2026-09-09T15:29:10.179" v="20" actId="20577"/>
          <ac:spMkLst>
            <pc:docMk/>
            <pc:sldMk cId="3229029001" sldId="298"/>
            <ac:spMk id="3" creationId="{1FB128E4-1F59-569C-1E8B-7CF1181F4300}"/>
          </ac:spMkLst>
        </pc:spChg>
      </pc:sldChg>
      <pc:sldChg chg="del">
        <pc:chgData name="Ricardo Gallo" userId="c976832759b32b60" providerId="LiveId" clId="{8BF2857C-40DF-474F-ABAD-43F9A322CDD0}" dt="2026-09-25T17:04:46.732" v="488" actId="47"/>
        <pc:sldMkLst>
          <pc:docMk/>
          <pc:sldMk cId="2224201036" sldId="307"/>
        </pc:sldMkLst>
      </pc:sldChg>
      <pc:sldChg chg="del">
        <pc:chgData name="Ricardo Gallo" userId="c976832759b32b60" providerId="LiveId" clId="{8BF2857C-40DF-474F-ABAD-43F9A322CDD0}" dt="2026-09-25T17:04:46.009" v="487" actId="47"/>
        <pc:sldMkLst>
          <pc:docMk/>
          <pc:sldMk cId="1501688683" sldId="311"/>
        </pc:sldMkLst>
      </pc:sldChg>
      <pc:sldChg chg="del">
        <pc:chgData name="Ricardo Gallo" userId="c976832759b32b60" providerId="LiveId" clId="{8BF2857C-40DF-474F-ABAD-43F9A322CDD0}" dt="2026-09-25T17:04:45.296" v="486" actId="47"/>
        <pc:sldMkLst>
          <pc:docMk/>
          <pc:sldMk cId="3494517921" sldId="317"/>
        </pc:sldMkLst>
      </pc:sldChg>
      <pc:sldChg chg="modSp del mod">
        <pc:chgData name="Ricardo Gallo" userId="c976832759b32b60" providerId="LiveId" clId="{8BF2857C-40DF-474F-ABAD-43F9A322CDD0}" dt="2026-09-25T17:04:38.440" v="477" actId="47"/>
        <pc:sldMkLst>
          <pc:docMk/>
          <pc:sldMk cId="3542581673" sldId="318"/>
        </pc:sldMkLst>
      </pc:sldChg>
      <pc:sldChg chg="modSp del mod">
        <pc:chgData name="Ricardo Gallo" userId="c976832759b32b60" providerId="LiveId" clId="{8BF2857C-40DF-474F-ABAD-43F9A322CDD0}" dt="2026-09-25T17:04:40.062" v="479" actId="47"/>
        <pc:sldMkLst>
          <pc:docMk/>
          <pc:sldMk cId="23070424" sldId="319"/>
        </pc:sldMkLst>
        <pc:spChg chg="mod">
          <ac:chgData name="Ricardo Gallo" userId="c976832759b32b60" providerId="LiveId" clId="{8BF2857C-40DF-474F-ABAD-43F9A322CDD0}" dt="2026-09-09T17:21:42.480" v="184" actId="20577"/>
          <ac:spMkLst>
            <pc:docMk/>
            <pc:sldMk cId="23070424" sldId="319"/>
            <ac:spMk id="16" creationId="{FD9E61D7-17F9-9EA1-407B-B0DE8AFD8AFB}"/>
          </ac:spMkLst>
        </pc:spChg>
        <pc:picChg chg="mod">
          <ac:chgData name="Ricardo Gallo" userId="c976832759b32b60" providerId="LiveId" clId="{8BF2857C-40DF-474F-ABAD-43F9A322CDD0}" dt="2026-09-09T17:13:17.352" v="169" actId="1076"/>
          <ac:picMkLst>
            <pc:docMk/>
            <pc:sldMk cId="23070424" sldId="319"/>
            <ac:picMk id="15" creationId="{A77C70FD-7C81-A171-FF5D-9643DD860E19}"/>
          </ac:picMkLst>
        </pc:picChg>
      </pc:sldChg>
      <pc:sldChg chg="del">
        <pc:chgData name="Ricardo Gallo" userId="c976832759b32b60" providerId="LiveId" clId="{8BF2857C-40DF-474F-ABAD-43F9A322CDD0}" dt="2026-09-25T17:04:40.841" v="480" actId="47"/>
        <pc:sldMkLst>
          <pc:docMk/>
          <pc:sldMk cId="4268843868" sldId="320"/>
        </pc:sldMkLst>
      </pc:sldChg>
      <pc:sldChg chg="del">
        <pc:chgData name="Ricardo Gallo" userId="c976832759b32b60" providerId="LiveId" clId="{8BF2857C-40DF-474F-ABAD-43F9A322CDD0}" dt="2026-09-25T17:04:49.780" v="492" actId="47"/>
        <pc:sldMkLst>
          <pc:docMk/>
          <pc:sldMk cId="1206689382" sldId="324"/>
        </pc:sldMkLst>
      </pc:sldChg>
      <pc:sldChg chg="del">
        <pc:chgData name="Ricardo Gallo" userId="c976832759b32b60" providerId="LiveId" clId="{8BF2857C-40DF-474F-ABAD-43F9A322CDD0}" dt="2026-09-25T17:04:48.235" v="490" actId="47"/>
        <pc:sldMkLst>
          <pc:docMk/>
          <pc:sldMk cId="3716481046" sldId="327"/>
        </pc:sldMkLst>
      </pc:sldChg>
      <pc:sldChg chg="del">
        <pc:chgData name="Ricardo Gallo" userId="c976832759b32b60" providerId="LiveId" clId="{8BF2857C-40DF-474F-ABAD-43F9A322CDD0}" dt="2026-09-12T08:53:38.586" v="441" actId="47"/>
        <pc:sldMkLst>
          <pc:docMk/>
          <pc:sldMk cId="3470248857" sldId="328"/>
        </pc:sldMkLst>
      </pc:sldChg>
      <pc:sldChg chg="del">
        <pc:chgData name="Ricardo Gallo" userId="c976832759b32b60" providerId="LiveId" clId="{8BF2857C-40DF-474F-ABAD-43F9A322CDD0}" dt="2026-09-25T17:04:39.232" v="478" actId="47"/>
        <pc:sldMkLst>
          <pc:docMk/>
          <pc:sldMk cId="2911954384" sldId="329"/>
        </pc:sldMkLst>
      </pc:sldChg>
      <pc:sldChg chg="del">
        <pc:chgData name="Ricardo Gallo" userId="c976832759b32b60" providerId="LiveId" clId="{8BF2857C-40DF-474F-ABAD-43F9A322CDD0}" dt="2026-09-12T08:53:44.052" v="442" actId="47"/>
        <pc:sldMkLst>
          <pc:docMk/>
          <pc:sldMk cId="155476648" sldId="330"/>
        </pc:sldMkLst>
      </pc:sldChg>
      <pc:sldChg chg="addSp delSp modSp del mod">
        <pc:chgData name="Ricardo Gallo" userId="c976832759b32b60" providerId="LiveId" clId="{8BF2857C-40DF-474F-ABAD-43F9A322CDD0}" dt="2026-09-25T17:04:26.862" v="465" actId="47"/>
        <pc:sldMkLst>
          <pc:docMk/>
          <pc:sldMk cId="771926773" sldId="331"/>
        </pc:sldMkLst>
        <pc:spChg chg="del">
          <ac:chgData name="Ricardo Gallo" userId="c976832759b32b60" providerId="LiveId" clId="{8BF2857C-40DF-474F-ABAD-43F9A322CDD0}" dt="2026-09-25T17:03:31.643" v="456" actId="478"/>
          <ac:spMkLst>
            <pc:docMk/>
            <pc:sldMk cId="771926773" sldId="331"/>
            <ac:spMk id="3" creationId="{5939C1C9-9CEC-FC44-CC6C-535FAE16C6DF}"/>
          </ac:spMkLst>
        </pc:spChg>
        <pc:spChg chg="add mod">
          <ac:chgData name="Ricardo Gallo" userId="c976832759b32b60" providerId="LiveId" clId="{8BF2857C-40DF-474F-ABAD-43F9A322CDD0}" dt="2026-09-25T17:03:33.259" v="457"/>
          <ac:spMkLst>
            <pc:docMk/>
            <pc:sldMk cId="771926773" sldId="331"/>
            <ac:spMk id="9" creationId="{72BB2107-F463-8CF7-3A64-5A952D98B91C}"/>
          </ac:spMkLst>
        </pc:spChg>
      </pc:sldChg>
      <pc:sldChg chg="del">
        <pc:chgData name="Ricardo Gallo" userId="c976832759b32b60" providerId="LiveId" clId="{8BF2857C-40DF-474F-ABAD-43F9A322CDD0}" dt="2026-09-25T17:04:29.147" v="467" actId="47"/>
        <pc:sldMkLst>
          <pc:docMk/>
          <pc:sldMk cId="538898412" sldId="332"/>
        </pc:sldMkLst>
      </pc:sldChg>
      <pc:sldChg chg="del">
        <pc:chgData name="Ricardo Gallo" userId="c976832759b32b60" providerId="LiveId" clId="{8BF2857C-40DF-474F-ABAD-43F9A322CDD0}" dt="2026-09-25T17:04:31.128" v="469" actId="47"/>
        <pc:sldMkLst>
          <pc:docMk/>
          <pc:sldMk cId="1298741568" sldId="333"/>
        </pc:sldMkLst>
      </pc:sldChg>
      <pc:sldChg chg="del">
        <pc:chgData name="Ricardo Gallo" userId="c976832759b32b60" providerId="LiveId" clId="{8BF2857C-40DF-474F-ABAD-43F9A322CDD0}" dt="2026-09-25T17:04:33.840" v="472" actId="47"/>
        <pc:sldMkLst>
          <pc:docMk/>
          <pc:sldMk cId="466392069" sldId="334"/>
        </pc:sldMkLst>
      </pc:sldChg>
      <pc:sldChg chg="del">
        <pc:chgData name="Ricardo Gallo" userId="c976832759b32b60" providerId="LiveId" clId="{8BF2857C-40DF-474F-ABAD-43F9A322CDD0}" dt="2026-09-25T17:04:32.006" v="470" actId="47"/>
        <pc:sldMkLst>
          <pc:docMk/>
          <pc:sldMk cId="1337146221" sldId="349"/>
        </pc:sldMkLst>
      </pc:sldChg>
      <pc:sldChg chg="del">
        <pc:chgData name="Ricardo Gallo" userId="c976832759b32b60" providerId="LiveId" clId="{8BF2857C-40DF-474F-ABAD-43F9A322CDD0}" dt="2026-09-25T17:04:32.951" v="471" actId="47"/>
        <pc:sldMkLst>
          <pc:docMk/>
          <pc:sldMk cId="3659216492" sldId="352"/>
        </pc:sldMkLst>
      </pc:sldChg>
      <pc:sldChg chg="addSp delSp modSp del mod">
        <pc:chgData name="Ricardo Gallo" userId="c976832759b32b60" providerId="LiveId" clId="{8BF2857C-40DF-474F-ABAD-43F9A322CDD0}" dt="2026-09-25T17:04:36.694" v="475" actId="47"/>
        <pc:sldMkLst>
          <pc:docMk/>
          <pc:sldMk cId="3825735543" sldId="353"/>
        </pc:sldMkLst>
        <pc:spChg chg="mod">
          <ac:chgData name="Ricardo Gallo" userId="c976832759b32b60" providerId="LiveId" clId="{8BF2857C-40DF-474F-ABAD-43F9A322CDD0}" dt="2026-09-09T16:13:28.726" v="115" actId="1076"/>
          <ac:spMkLst>
            <pc:docMk/>
            <pc:sldMk cId="3825735543" sldId="353"/>
            <ac:spMk id="3" creationId="{3064C353-5041-E4C6-D48B-305D649FA37F}"/>
          </ac:spMkLst>
        </pc:spChg>
        <pc:spChg chg="add mod">
          <ac:chgData name="Ricardo Gallo" userId="c976832759b32b60" providerId="LiveId" clId="{8BF2857C-40DF-474F-ABAD-43F9A322CDD0}" dt="2026-09-09T16:22:27.915" v="159" actId="113"/>
          <ac:spMkLst>
            <pc:docMk/>
            <pc:sldMk cId="3825735543" sldId="353"/>
            <ac:spMk id="7" creationId="{0E098F56-2039-3F27-2231-C940BD418C75}"/>
          </ac:spMkLst>
        </pc:spChg>
        <pc:spChg chg="add mod">
          <ac:chgData name="Ricardo Gallo" userId="c976832759b32b60" providerId="LiveId" clId="{8BF2857C-40DF-474F-ABAD-43F9A322CDD0}" dt="2026-09-09T16:22:29.188" v="160" actId="1076"/>
          <ac:spMkLst>
            <pc:docMk/>
            <pc:sldMk cId="3825735543" sldId="353"/>
            <ac:spMk id="9" creationId="{FE657DE1-3B16-ECF8-6CFD-6FCF95FB369C}"/>
          </ac:spMkLst>
        </pc:spChg>
        <pc:spChg chg="add mod">
          <ac:chgData name="Ricardo Gallo" userId="c976832759b32b60" providerId="LiveId" clId="{8BF2857C-40DF-474F-ABAD-43F9A322CDD0}" dt="2026-09-09T16:20:28.612" v="146" actId="115"/>
          <ac:spMkLst>
            <pc:docMk/>
            <pc:sldMk cId="3825735543" sldId="353"/>
            <ac:spMk id="12" creationId="{1BA4FBD2-2760-B47C-1850-009BD10F2AAE}"/>
          </ac:spMkLst>
        </pc:spChg>
      </pc:sldChg>
      <pc:sldChg chg="del">
        <pc:chgData name="Ricardo Gallo" userId="c976832759b32b60" providerId="LiveId" clId="{8BF2857C-40DF-474F-ABAD-43F9A322CDD0}" dt="2026-09-25T17:04:47.451" v="489" actId="47"/>
        <pc:sldMkLst>
          <pc:docMk/>
          <pc:sldMk cId="2412115523" sldId="354"/>
        </pc:sldMkLst>
      </pc:sldChg>
      <pc:sldChg chg="modSp del mod">
        <pc:chgData name="Ricardo Gallo" userId="c976832759b32b60" providerId="LiveId" clId="{8BF2857C-40DF-474F-ABAD-43F9A322CDD0}" dt="2026-09-25T17:04:43.044" v="483" actId="47"/>
        <pc:sldMkLst>
          <pc:docMk/>
          <pc:sldMk cId="1660102377" sldId="355"/>
        </pc:sldMkLst>
        <pc:spChg chg="mod">
          <ac:chgData name="Ricardo Gallo" userId="c976832759b32b60" providerId="LiveId" clId="{8BF2857C-40DF-474F-ABAD-43F9A322CDD0}" dt="2026-09-09T07:59:08.619" v="1" actId="20577"/>
          <ac:spMkLst>
            <pc:docMk/>
            <pc:sldMk cId="1660102377" sldId="355"/>
            <ac:spMk id="11" creationId="{30EFF7E8-6483-BB8E-7B74-6C2176E45863}"/>
          </ac:spMkLst>
        </pc:spChg>
      </pc:sldChg>
      <pc:sldChg chg="del">
        <pc:chgData name="Ricardo Gallo" userId="c976832759b32b60" providerId="LiveId" clId="{8BF2857C-40DF-474F-ABAD-43F9A322CDD0}" dt="2026-09-25T17:04:43.811" v="484" actId="47"/>
        <pc:sldMkLst>
          <pc:docMk/>
          <pc:sldMk cId="4030761193" sldId="356"/>
        </pc:sldMkLst>
      </pc:sldChg>
      <pc:sldChg chg="modSp del mod">
        <pc:chgData name="Ricardo Gallo" userId="c976832759b32b60" providerId="LiveId" clId="{8BF2857C-40DF-474F-ABAD-43F9A322CDD0}" dt="2026-09-25T17:04:37.664" v="476" actId="47"/>
        <pc:sldMkLst>
          <pc:docMk/>
          <pc:sldMk cId="1655388763" sldId="357"/>
        </pc:sldMkLst>
        <pc:spChg chg="mod">
          <ac:chgData name="Ricardo Gallo" userId="c976832759b32b60" providerId="LiveId" clId="{8BF2857C-40DF-474F-ABAD-43F9A322CDD0}" dt="2026-09-09T15:35:43.392" v="104" actId="5793"/>
          <ac:spMkLst>
            <pc:docMk/>
            <pc:sldMk cId="1655388763" sldId="357"/>
            <ac:spMk id="8" creationId="{F82A792F-0F64-F46C-CA24-C2A76D558C86}"/>
          </ac:spMkLst>
        </pc:spChg>
      </pc:sldChg>
      <pc:sldChg chg="addSp delSp modSp del mod">
        <pc:chgData name="Ricardo Gallo" userId="c976832759b32b60" providerId="LiveId" clId="{8BF2857C-40DF-474F-ABAD-43F9A322CDD0}" dt="2026-09-25T17:04:41.607" v="481" actId="47"/>
        <pc:sldMkLst>
          <pc:docMk/>
          <pc:sldMk cId="3760755258" sldId="358"/>
        </pc:sldMkLst>
        <pc:spChg chg="mod">
          <ac:chgData name="Ricardo Gallo" userId="c976832759b32b60" providerId="LiveId" clId="{8BF2857C-40DF-474F-ABAD-43F9A322CDD0}" dt="2026-09-09T17:34:13.413" v="197" actId="255"/>
          <ac:spMkLst>
            <pc:docMk/>
            <pc:sldMk cId="3760755258" sldId="358"/>
            <ac:spMk id="7" creationId="{370A2461-B133-1DE2-B70F-7D6EDFCD0C53}"/>
          </ac:spMkLst>
        </pc:spChg>
        <pc:spChg chg="add mod">
          <ac:chgData name="Ricardo Gallo" userId="c976832759b32b60" providerId="LiveId" clId="{8BF2857C-40DF-474F-ABAD-43F9A322CDD0}" dt="2026-09-09T17:35:46.112" v="206" actId="113"/>
          <ac:spMkLst>
            <pc:docMk/>
            <pc:sldMk cId="3760755258" sldId="358"/>
            <ac:spMk id="9" creationId="{B307FE5D-810A-7D69-18E9-7C8E212CD87B}"/>
          </ac:spMkLst>
        </pc:spChg>
        <pc:spChg chg="add mod">
          <ac:chgData name="Ricardo Gallo" userId="c976832759b32b60" providerId="LiveId" clId="{8BF2857C-40DF-474F-ABAD-43F9A322CDD0}" dt="2026-09-09T17:44:01.011" v="291" actId="1076"/>
          <ac:spMkLst>
            <pc:docMk/>
            <pc:sldMk cId="3760755258" sldId="358"/>
            <ac:spMk id="12" creationId="{E14C545B-ADBE-2B70-101C-F07368290982}"/>
          </ac:spMkLst>
        </pc:spChg>
      </pc:sldChg>
      <pc:sldChg chg="addSp delSp modSp mod">
        <pc:chgData name="Ricardo Gallo" userId="c976832759b32b60" providerId="LiveId" clId="{8BF2857C-40DF-474F-ABAD-43F9A322CDD0}" dt="2026-09-09T17:40:13.363" v="236" actId="113"/>
        <pc:sldMkLst>
          <pc:docMk/>
          <pc:sldMk cId="3075366031" sldId="359"/>
        </pc:sldMkLst>
      </pc:sldChg>
      <pc:sldChg chg="del">
        <pc:chgData name="Ricardo Gallo" userId="c976832759b32b60" providerId="LiveId" clId="{8BF2857C-40DF-474F-ABAD-43F9A322CDD0}" dt="2026-09-25T17:04:44.597" v="485" actId="47"/>
        <pc:sldMkLst>
          <pc:docMk/>
          <pc:sldMk cId="3737799279" sldId="359"/>
        </pc:sldMkLst>
      </pc:sldChg>
      <pc:sldChg chg="addSp delSp modSp new del mod">
        <pc:chgData name="Ricardo Gallo" userId="c976832759b32b60" providerId="LiveId" clId="{8BF2857C-40DF-474F-ABAD-43F9A322CDD0}" dt="2026-09-25T17:04:49.032" v="491" actId="47"/>
        <pc:sldMkLst>
          <pc:docMk/>
          <pc:sldMk cId="3750424160" sldId="360"/>
        </pc:sldMkLst>
        <pc:spChg chg="add mod">
          <ac:chgData name="Ricardo Gallo" userId="c976832759b32b60" providerId="LiveId" clId="{8BF2857C-40DF-474F-ABAD-43F9A322CDD0}" dt="2026-09-12T08:35:40.024" v="403" actId="1076"/>
          <ac:spMkLst>
            <pc:docMk/>
            <pc:sldMk cId="3750424160" sldId="360"/>
            <ac:spMk id="7" creationId="{0173D052-9013-ED52-C485-E55E928D237B}"/>
          </ac:spMkLst>
        </pc:spChg>
        <pc:spChg chg="add mod">
          <ac:chgData name="Ricardo Gallo" userId="c976832759b32b60" providerId="LiveId" clId="{8BF2857C-40DF-474F-ABAD-43F9A322CDD0}" dt="2026-09-12T08:55:10.188" v="451" actId="255"/>
          <ac:spMkLst>
            <pc:docMk/>
            <pc:sldMk cId="3750424160" sldId="360"/>
            <ac:spMk id="9" creationId="{00B6F1D8-3A4D-38EB-1216-1E1C2CCCE3F3}"/>
          </ac:spMkLst>
        </pc:spChg>
        <pc:spChg chg="add mod">
          <ac:chgData name="Ricardo Gallo" userId="c976832759b32b60" providerId="LiveId" clId="{8BF2857C-40DF-474F-ABAD-43F9A322CDD0}" dt="2026-09-12T08:52:59.356" v="440" actId="1076"/>
          <ac:spMkLst>
            <pc:docMk/>
            <pc:sldMk cId="3750424160" sldId="360"/>
            <ac:spMk id="11" creationId="{C6A1EEA2-0F8A-5A31-8C08-D99F396FA6B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September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September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September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September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September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September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September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ricardo-gallo-6b83352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1266305" y="2052593"/>
            <a:ext cx="9659389" cy="1261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DIRECT ELECTRICITY PRODUCTION FROM NUCLEAR FUSION</a:t>
            </a:r>
            <a:endParaRPr lang="en-US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Field Reversed Configuration (FRC)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HELION Energy's POLARIS Reactor</a:t>
            </a:r>
            <a:endParaRPr lang="en-US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3081244" y="4528186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Ricardo Gallo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2893130" y="81139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NFR-03</a:t>
            </a:r>
            <a:endParaRPr lang="en-US" sz="20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2C76E-7147-6F7D-4804-2526307C5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E6762-887F-785C-A056-83DA9BA3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31074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 DIRECT ELECTRICITY PRODUCTION FROM NUCLEAR FUSION 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 -  Rev 1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440282" y="581345"/>
            <a:ext cx="247323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C052DE4-DBB7-AA90-93D6-80EDFD285CCB}"/>
              </a:ext>
            </a:extLst>
          </p:cNvPr>
          <p:cNvSpPr txBox="1"/>
          <p:nvPr/>
        </p:nvSpPr>
        <p:spPr>
          <a:xfrm>
            <a:off x="578566" y="1205233"/>
            <a:ext cx="5657642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kumimoji="0" lang="en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FISSION - FUSION</a:t>
            </a:r>
          </a:p>
          <a:p>
            <a:pPr marL="342900" marR="0" lvl="0" indent="-3429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NUCLEAR FUSION - The State of Matter</a:t>
            </a:r>
          </a:p>
          <a:p>
            <a:pPr marL="342900" marR="0" lvl="0" indent="-3429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APPROACH</a:t>
            </a:r>
          </a:p>
          <a:p>
            <a:pPr marL="342900" marR="0" lvl="0" indent="-34290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APPROACH - MAGNETIC CONFINEMENT</a:t>
            </a:r>
            <a:endParaRPr lang="en-US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5.1   APPROACH - INERTIAL CONFINEMENT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5.2   APPROACH - INERTIAL CONFINEMENT </a:t>
            </a:r>
            <a:r>
              <a:rPr lang="en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(cont.)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6.   APPROACH - SPECIFIC CONFINEMENT (FRC)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7.1   HELION ENERGY, Inc. – THE POLARIS REACTOR</a:t>
            </a:r>
          </a:p>
          <a:p>
            <a:pPr marR="0" lvl="0">
              <a:spcBef>
                <a:spcPts val="600"/>
              </a:spcBef>
              <a:spcAft>
                <a:spcPts val="0"/>
              </a:spcAft>
            </a:pPr>
            <a:r>
              <a:rPr lang="en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7.2   POLARIS  -  CURRENT STATUS</a:t>
            </a:r>
            <a:endParaRPr lang="en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7.3   POLARIS  - TRIDIMENTIONAL OVERWIEW</a:t>
            </a:r>
            <a:endParaRPr lang="en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8.   The Phases of the FRC</a:t>
            </a:r>
          </a:p>
          <a:p>
            <a:pPr marL="347663" indent="-347663">
              <a:spcBef>
                <a:spcPts val="600"/>
              </a:spcBef>
              <a:buAutoNum type="arabicPeriod" startAt="7"/>
            </a:pP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FIELD REVERSED CONFIGURATION (FRC)</a:t>
            </a:r>
          </a:p>
          <a:p>
            <a:pPr>
              <a:spcBef>
                <a:spcPts val="600"/>
              </a:spcBef>
            </a:pP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9.   FIELD REVERSED CONFIGURATION (FRC) </a:t>
            </a:r>
            <a:r>
              <a:rPr lang="en" i="1" dirty="0">
                <a:solidFill>
                  <a:srgbClr val="000000"/>
                </a:solidFill>
                <a:latin typeface="Calibri" panose="020F0502020204030204" pitchFamily="34" charset="0"/>
              </a:rPr>
              <a:t>(cont.)</a:t>
            </a:r>
            <a:endParaRPr lang="it-IT" i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725057-9D70-C550-4B18-44AFAFC3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9623670E-C8B4-E080-890A-1F1073A5A14D}"/>
              </a:ext>
            </a:extLst>
          </p:cNvPr>
          <p:cNvSpPr txBox="1"/>
          <p:nvPr/>
        </p:nvSpPr>
        <p:spPr>
          <a:xfrm>
            <a:off x="5676900" y="1205233"/>
            <a:ext cx="6400799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9.1    FIELD REVERSED CONFIGURATION (FRC)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9.2    FIELD REVERSED CONFIGURATION (FRC) </a:t>
            </a:r>
            <a:r>
              <a:rPr kumimoji="0" lang="en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(cont.)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9.3    FIELD REVERSED CONFIGURATION (FRC) </a:t>
            </a:r>
            <a:r>
              <a:rPr kumimoji="0" lang="en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(cont.)</a:t>
            </a:r>
            <a:endParaRPr kumimoji="0" lang="it-IT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  HOW FUSION ENERGY IS CONVERTED INTO ELECTRICITY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11.  </a:t>
            </a: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HOW FUSION ENERGY IS CONVERTED INTO ELECTRICITY </a:t>
            </a:r>
            <a:r>
              <a:rPr kumimoji="0" lang="en" sz="14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(MOVE)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AutoNum type="arabicPeriod" startAt="12"/>
              <a:tabLst/>
              <a:defRPr/>
            </a:pPr>
            <a:r>
              <a:rPr kumimoji="0" lang="en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POLARIS DESIGN SPECIFICATIONS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AutoNum type="arabicPeriod" startAt="12"/>
              <a:tabLst/>
              <a:defRPr/>
            </a:pPr>
            <a:r>
              <a:rPr kumimoji="0" lang="en" sz="18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FUSION FUEL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AutoNum type="arabicPeriod" startAt="12"/>
              <a:tabLst/>
              <a:defRPr/>
            </a:pPr>
            <a:r>
              <a: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CONSTRUCTION OF THE “ORION” NUCLEAR FUSION POWER PLANT</a:t>
            </a:r>
            <a:endParaRPr kumimoji="0" lang="en" sz="18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401638" indent="-401638">
              <a:spcBef>
                <a:spcPts val="600"/>
              </a:spcBef>
              <a:buFontTx/>
              <a:buAutoNum type="arabicPeriod" startAt="15"/>
              <a:defRPr/>
            </a:pPr>
            <a:r>
              <a:rPr lang="en" dirty="0">
                <a:solidFill>
                  <a:srgbClr val="000000"/>
                </a:solidFill>
                <a:latin typeface="Calibri" panose="020F0502020204030204" pitchFamily="34" charset="0"/>
              </a:rPr>
              <a:t>REGULATORY STATUS</a:t>
            </a:r>
          </a:p>
          <a:p>
            <a:pPr marL="401638" marR="0" lvl="0" indent="-40163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AutoNum type="arabicPeriod" startAt="16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HELION QUIETLY SHIFTS GOALPOST ON FUSION ENERGY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05C18B4-71DE-840A-433F-F9D66AAAE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26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F4A877E-9997-FA54-33B9-62606807C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631074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 DIRECT ELECTRICITY PRODUCTION FROM NUCLEAR FUSION 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 -  Rev 1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377401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24380</TotalTime>
  <Words>222</Words>
  <Application>Microsoft Office PowerPoint</Application>
  <PresentationFormat>Widescreen</PresentationFormat>
  <Paragraphs>35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146</cp:revision>
  <cp:lastPrinted>2026-09-10T14:10:12Z</cp:lastPrinted>
  <dcterms:created xsi:type="dcterms:W3CDTF">2023-04-04T07:12:33Z</dcterms:created>
  <dcterms:modified xsi:type="dcterms:W3CDTF">2026-09-25T17:05:17Z</dcterms:modified>
</cp:coreProperties>
</file>