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8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53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September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September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September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September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September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January 25</a:t>
            </a:r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1021634" y="2287097"/>
            <a:ext cx="990877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it-IT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Italia - Politica energetica e Fusione Nucleare</a:t>
            </a:r>
            <a:endParaRPr lang="en-US" sz="28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3048000" y="4644568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Relatore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Ricardo Gallo 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(Believe Green LLC, Chicago, USA)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6569489-F557-3C8C-CF5C-142F162F1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797829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“Italia  -  </a:t>
            </a:r>
            <a:r>
              <a:rPr lang="it-IT" b="1" i="1" dirty="0"/>
              <a:t>Politica Energetica e Fusione Nucleare</a:t>
            </a:r>
            <a:r>
              <a:rPr lang="en-US" b="1" i="1" dirty="0"/>
              <a:t>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928019" y="907986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NFR-07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5C55-FFAC-A986-12FC-9202C6F3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200" dirty="0">
                <a:latin typeface="Sylfaen" panose="010A0502050306030303" pitchFamily="18" charset="0"/>
              </a:rPr>
              <a:t>January 25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692633" y="756329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CONTENUTO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4038599" y="1382906"/>
            <a:ext cx="6186056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PANORAMA ENERGETICO GENERALE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dirty="0"/>
              <a:t>F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ISSIONE-FUSIONE</a:t>
            </a:r>
            <a:endParaRPr lang="en-US" sz="16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1600" kern="1200" dirty="0">
                <a:effectLst/>
                <a:ea typeface="+mn-ea"/>
                <a:cs typeface="+mn-cs"/>
              </a:rPr>
              <a:t>LA FUSIONE NUCLEARE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1600" kern="1200" dirty="0">
                <a:effectLst/>
                <a:ea typeface="+mn-ea"/>
                <a:cs typeface="+mn-cs"/>
              </a:rPr>
              <a:t>VANTAGGI DELLA FUSIONE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1600" kern="1200" dirty="0">
                <a:effectLst/>
                <a:ea typeface="+mn-ea"/>
                <a:cs typeface="+mn-cs"/>
              </a:rPr>
              <a:t>APPROCCI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1600" kern="1200" dirty="0">
                <a:effectLst/>
                <a:ea typeface="+mn-ea"/>
                <a:cs typeface="+mn-cs"/>
              </a:rPr>
              <a:t>IMPIANTI DI FUSIONE NUCLEARE NEL MONDO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1600" kern="1200" dirty="0">
                <a:effectLst/>
                <a:ea typeface="+mn-ea"/>
                <a:cs typeface="+mn-cs"/>
              </a:rPr>
              <a:t>IL PROGETTO ITER 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1600" kern="1200" dirty="0">
                <a:effectLst/>
                <a:ea typeface="+mn-ea"/>
                <a:cs typeface="+mn-cs"/>
              </a:rPr>
              <a:t>IL REATTORE TOKAMAK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1600" kern="1200" dirty="0">
                <a:effectLst/>
                <a:ea typeface="+mn-ea"/>
                <a:cs typeface="+mn-cs"/>
              </a:rPr>
              <a:t>OVERVIEW SCHEMATICO DI UNA CENTRALE A FUSIONE NUCLEARE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1600" kern="1200" dirty="0">
                <a:effectLst/>
                <a:ea typeface="+mn-ea"/>
                <a:cs typeface="+mn-cs"/>
              </a:rPr>
              <a:t>SVILUPPO DELLA FUSIONE NUCLEARE IN ITALIA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1600" kern="1200" dirty="0">
                <a:effectLst/>
                <a:ea typeface="+mn-ea"/>
                <a:cs typeface="+mn-cs"/>
              </a:rPr>
              <a:t>QUADRO NORMATIVO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1600" kern="1200" dirty="0">
                <a:effectLst/>
                <a:ea typeface="+mn-ea"/>
                <a:cs typeface="+mn-cs"/>
              </a:rPr>
              <a:t>ASSOCIAZIONI INTERNAZIONALI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it-IT" sz="1600" dirty="0"/>
              <a:t>POSIZIONE DEL GOVERNO ITALIANO</a:t>
            </a:r>
            <a:endParaRPr lang="it-IT" sz="1600" kern="1200" dirty="0">
              <a:effectLst/>
              <a:ea typeface="+mn-ea"/>
              <a:cs typeface="+mn-cs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AF7D3E8-0DD0-234B-FA76-E9F3E804D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797829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“Italia - </a:t>
            </a:r>
            <a:r>
              <a:rPr lang="it-IT" b="1" i="1" dirty="0"/>
              <a:t>Politica Energetica e Fusione Nucleare</a:t>
            </a:r>
            <a:r>
              <a:rPr lang="en-US" b="1" i="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17951</TotalTime>
  <Words>97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121</cp:revision>
  <cp:lastPrinted>2023-06-02T17:24:26Z</cp:lastPrinted>
  <dcterms:created xsi:type="dcterms:W3CDTF">2023-04-04T07:12:33Z</dcterms:created>
  <dcterms:modified xsi:type="dcterms:W3CDTF">2025-09-03T16:21:39Z</dcterms:modified>
</cp:coreProperties>
</file>